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0" r:id="rId5"/>
    <p:sldId id="281" r:id="rId6"/>
    <p:sldId id="282" r:id="rId7"/>
    <p:sldId id="259" r:id="rId8"/>
    <p:sldId id="275" r:id="rId9"/>
    <p:sldId id="264" r:id="rId10"/>
    <p:sldId id="265" r:id="rId11"/>
    <p:sldId id="276" r:id="rId12"/>
    <p:sldId id="261" r:id="rId13"/>
    <p:sldId id="266" r:id="rId14"/>
    <p:sldId id="267" r:id="rId15"/>
    <p:sldId id="277" r:id="rId16"/>
    <p:sldId id="268" r:id="rId17"/>
    <p:sldId id="283" r:id="rId18"/>
    <p:sldId id="270" r:id="rId19"/>
    <p:sldId id="272" r:id="rId20"/>
    <p:sldId id="271" r:id="rId21"/>
    <p:sldId id="273" r:id="rId22"/>
    <p:sldId id="278" r:id="rId23"/>
    <p:sldId id="274" r:id="rId24"/>
    <p:sldId id="279" r:id="rId25"/>
    <p:sldId id="285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2" autoAdjust="0"/>
    <p:restoredTop sz="94660"/>
  </p:normalViewPr>
  <p:slideViewPr>
    <p:cSldViewPr>
      <p:cViewPr varScale="1">
        <p:scale>
          <a:sx n="62" d="100"/>
          <a:sy n="62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8B830-D7A2-4013-86D1-8F3A0520CD6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31A800-C121-454B-AFF1-5F3AE02E51E0}">
      <dgm:prSet phldrT="[Text]"/>
      <dgm:spPr/>
      <dgm:t>
        <a:bodyPr/>
        <a:lstStyle/>
        <a:p>
          <a:r>
            <a:rPr lang="en-US" dirty="0" err="1" smtClean="0"/>
            <a:t>Syazwani</a:t>
          </a:r>
          <a:r>
            <a:rPr lang="en-US" dirty="0" smtClean="0"/>
            <a:t> </a:t>
          </a:r>
          <a:endParaRPr lang="en-US" dirty="0"/>
        </a:p>
      </dgm:t>
    </dgm:pt>
    <dgm:pt modelId="{10CA3821-875C-4D67-9318-6BA636641564}" type="parTrans" cxnId="{7C37FB58-A6B6-4760-85C6-A04D02165F5F}">
      <dgm:prSet/>
      <dgm:spPr/>
      <dgm:t>
        <a:bodyPr/>
        <a:lstStyle/>
        <a:p>
          <a:endParaRPr lang="en-US"/>
        </a:p>
      </dgm:t>
    </dgm:pt>
    <dgm:pt modelId="{ADD951D6-122E-46E4-BB27-710EE53B392C}" type="sibTrans" cxnId="{7C37FB58-A6B6-4760-85C6-A04D02165F5F}">
      <dgm:prSet/>
      <dgm:spPr/>
      <dgm:t>
        <a:bodyPr/>
        <a:lstStyle/>
        <a:p>
          <a:endParaRPr lang="en-US"/>
        </a:p>
      </dgm:t>
    </dgm:pt>
    <dgm:pt modelId="{1A24C809-598A-4192-828B-A6000C7B9759}">
      <dgm:prSet phldrT="[Text]"/>
      <dgm:spPr/>
      <dgm:t>
        <a:bodyPr/>
        <a:lstStyle/>
        <a:p>
          <a:r>
            <a:rPr lang="en-US" dirty="0" smtClean="0"/>
            <a:t>Introduction </a:t>
          </a:r>
          <a:endParaRPr lang="en-US" dirty="0"/>
        </a:p>
      </dgm:t>
    </dgm:pt>
    <dgm:pt modelId="{F93700F9-256F-4FA3-88DE-478104091843}" type="parTrans" cxnId="{1B994BEC-14C3-4589-B201-C282914CB6E5}">
      <dgm:prSet/>
      <dgm:spPr/>
      <dgm:t>
        <a:bodyPr/>
        <a:lstStyle/>
        <a:p>
          <a:endParaRPr lang="en-US"/>
        </a:p>
      </dgm:t>
    </dgm:pt>
    <dgm:pt modelId="{5EA4BB5A-0A2D-4A90-9FB8-9DF60A9E74E5}" type="sibTrans" cxnId="{1B994BEC-14C3-4589-B201-C282914CB6E5}">
      <dgm:prSet/>
      <dgm:spPr/>
      <dgm:t>
        <a:bodyPr/>
        <a:lstStyle/>
        <a:p>
          <a:endParaRPr lang="en-US"/>
        </a:p>
      </dgm:t>
    </dgm:pt>
    <dgm:pt modelId="{550A8644-0DDF-4509-9E6C-C33AC20ADCD5}">
      <dgm:prSet phldrT="[Text]"/>
      <dgm:spPr/>
      <dgm:t>
        <a:bodyPr/>
        <a:lstStyle/>
        <a:p>
          <a:r>
            <a:rPr lang="en-US" dirty="0" err="1" smtClean="0"/>
            <a:t>Zatul</a:t>
          </a:r>
          <a:r>
            <a:rPr lang="en-US" dirty="0" smtClean="0"/>
            <a:t> </a:t>
          </a:r>
          <a:endParaRPr lang="en-US" dirty="0"/>
        </a:p>
      </dgm:t>
    </dgm:pt>
    <dgm:pt modelId="{116592C0-1A87-4F7A-90A3-77389C400717}" type="parTrans" cxnId="{20A6C296-8F48-4EBC-8055-AC5BAF0D0577}">
      <dgm:prSet/>
      <dgm:spPr/>
      <dgm:t>
        <a:bodyPr/>
        <a:lstStyle/>
        <a:p>
          <a:endParaRPr lang="en-US"/>
        </a:p>
      </dgm:t>
    </dgm:pt>
    <dgm:pt modelId="{E9C45AA8-3071-4868-8D82-87F3EDC20D33}" type="sibTrans" cxnId="{20A6C296-8F48-4EBC-8055-AC5BAF0D0577}">
      <dgm:prSet/>
      <dgm:spPr/>
      <dgm:t>
        <a:bodyPr/>
        <a:lstStyle/>
        <a:p>
          <a:endParaRPr lang="en-US"/>
        </a:p>
      </dgm:t>
    </dgm:pt>
    <dgm:pt modelId="{430FE688-0D67-4427-804F-92371A3D9DC0}">
      <dgm:prSet phldrT="[Text]"/>
      <dgm:spPr/>
      <dgm:t>
        <a:bodyPr/>
        <a:lstStyle/>
        <a:p>
          <a:r>
            <a:rPr lang="en-US" dirty="0" smtClean="0"/>
            <a:t>Diagnosis </a:t>
          </a:r>
          <a:endParaRPr lang="en-US" dirty="0"/>
        </a:p>
      </dgm:t>
    </dgm:pt>
    <dgm:pt modelId="{02A5CDC3-C511-4836-8C35-462463E14E22}" type="parTrans" cxnId="{2262549A-A51B-41D6-895E-4AFC63C79EF4}">
      <dgm:prSet/>
      <dgm:spPr/>
      <dgm:t>
        <a:bodyPr/>
        <a:lstStyle/>
        <a:p>
          <a:endParaRPr lang="en-US"/>
        </a:p>
      </dgm:t>
    </dgm:pt>
    <dgm:pt modelId="{07B33CF8-273D-4A53-91BB-CCFE845E9E33}" type="sibTrans" cxnId="{2262549A-A51B-41D6-895E-4AFC63C79EF4}">
      <dgm:prSet/>
      <dgm:spPr/>
      <dgm:t>
        <a:bodyPr/>
        <a:lstStyle/>
        <a:p>
          <a:endParaRPr lang="en-US"/>
        </a:p>
      </dgm:t>
    </dgm:pt>
    <dgm:pt modelId="{147AD619-5810-4F2B-9699-2D814A8FD53E}">
      <dgm:prSet phldrT="[Text]"/>
      <dgm:spPr/>
      <dgm:t>
        <a:bodyPr/>
        <a:lstStyle/>
        <a:p>
          <a:r>
            <a:rPr lang="en-US" dirty="0" smtClean="0"/>
            <a:t>Subtype </a:t>
          </a:r>
          <a:endParaRPr lang="en-US" dirty="0"/>
        </a:p>
      </dgm:t>
    </dgm:pt>
    <dgm:pt modelId="{0846DC35-6A58-4859-9D3E-AD7FB27EB7DB}" type="parTrans" cxnId="{D7834EE4-EA84-4747-8B43-4C45B736AA90}">
      <dgm:prSet/>
      <dgm:spPr/>
      <dgm:t>
        <a:bodyPr/>
        <a:lstStyle/>
        <a:p>
          <a:endParaRPr lang="en-US"/>
        </a:p>
      </dgm:t>
    </dgm:pt>
    <dgm:pt modelId="{AFB54357-E0F8-4FFA-9331-3EC222DE5B4D}" type="sibTrans" cxnId="{D7834EE4-EA84-4747-8B43-4C45B736AA90}">
      <dgm:prSet/>
      <dgm:spPr/>
      <dgm:t>
        <a:bodyPr/>
        <a:lstStyle/>
        <a:p>
          <a:endParaRPr lang="en-US"/>
        </a:p>
      </dgm:t>
    </dgm:pt>
    <dgm:pt modelId="{B18C9C21-B4AE-4A1E-AA0C-2897F92C6328}">
      <dgm:prSet phldrT="[Text]"/>
      <dgm:spPr/>
      <dgm:t>
        <a:bodyPr/>
        <a:lstStyle/>
        <a:p>
          <a:r>
            <a:rPr lang="en-US" dirty="0" err="1" smtClean="0"/>
            <a:t>Farabi</a:t>
          </a:r>
          <a:r>
            <a:rPr lang="en-US" dirty="0" smtClean="0"/>
            <a:t> </a:t>
          </a:r>
          <a:endParaRPr lang="en-US" dirty="0"/>
        </a:p>
      </dgm:t>
    </dgm:pt>
    <dgm:pt modelId="{741A6AF2-B9BD-43CD-A0F7-62EDEF4BCA4A}" type="parTrans" cxnId="{922967EA-B3B8-4885-B857-D1C432D77312}">
      <dgm:prSet/>
      <dgm:spPr/>
      <dgm:t>
        <a:bodyPr/>
        <a:lstStyle/>
        <a:p>
          <a:endParaRPr lang="en-US"/>
        </a:p>
      </dgm:t>
    </dgm:pt>
    <dgm:pt modelId="{CD0CADF7-D700-4651-8A28-028B86893ABA}" type="sibTrans" cxnId="{922967EA-B3B8-4885-B857-D1C432D77312}">
      <dgm:prSet/>
      <dgm:spPr/>
      <dgm:t>
        <a:bodyPr/>
        <a:lstStyle/>
        <a:p>
          <a:endParaRPr lang="en-US"/>
        </a:p>
      </dgm:t>
    </dgm:pt>
    <dgm:pt modelId="{89D88888-6025-438A-8BE5-C0E7255196DB}">
      <dgm:prSet phldrT="[Text]"/>
      <dgm:spPr/>
      <dgm:t>
        <a:bodyPr/>
        <a:lstStyle/>
        <a:p>
          <a:r>
            <a:rPr lang="en-US" dirty="0" smtClean="0"/>
            <a:t>Differential diagnosis </a:t>
          </a:r>
          <a:endParaRPr lang="en-US" dirty="0"/>
        </a:p>
      </dgm:t>
    </dgm:pt>
    <dgm:pt modelId="{FA815925-C649-4A3D-97FF-CE1C2756F63B}" type="parTrans" cxnId="{11A0EE6C-2A63-4EEE-9631-C44E47E3CCB5}">
      <dgm:prSet/>
      <dgm:spPr/>
      <dgm:t>
        <a:bodyPr/>
        <a:lstStyle/>
        <a:p>
          <a:endParaRPr lang="en-US"/>
        </a:p>
      </dgm:t>
    </dgm:pt>
    <dgm:pt modelId="{559C3881-8CC8-4D3A-AD28-42C48FDFD7DF}" type="sibTrans" cxnId="{11A0EE6C-2A63-4EEE-9631-C44E47E3CCB5}">
      <dgm:prSet/>
      <dgm:spPr/>
      <dgm:t>
        <a:bodyPr/>
        <a:lstStyle/>
        <a:p>
          <a:endParaRPr lang="en-US"/>
        </a:p>
      </dgm:t>
    </dgm:pt>
    <dgm:pt modelId="{CF55322E-FACC-43A5-8426-4F4331EAE695}">
      <dgm:prSet phldrT="[Text]"/>
      <dgm:spPr/>
      <dgm:t>
        <a:bodyPr/>
        <a:lstStyle/>
        <a:p>
          <a:r>
            <a:rPr lang="en-US" dirty="0" smtClean="0"/>
            <a:t>Course and Prognosis </a:t>
          </a:r>
          <a:endParaRPr lang="en-US" dirty="0"/>
        </a:p>
      </dgm:t>
    </dgm:pt>
    <dgm:pt modelId="{4C8E4786-3C21-4802-B53D-5AB0380BA9EA}" type="parTrans" cxnId="{CABA19DE-4D55-4F02-844D-8350EAEDB020}">
      <dgm:prSet/>
      <dgm:spPr/>
      <dgm:t>
        <a:bodyPr/>
        <a:lstStyle/>
        <a:p>
          <a:endParaRPr lang="en-US"/>
        </a:p>
      </dgm:t>
    </dgm:pt>
    <dgm:pt modelId="{4C080377-0C7B-49F4-B8AD-8FFAEE8E1C5C}" type="sibTrans" cxnId="{CABA19DE-4D55-4F02-844D-8350EAEDB020}">
      <dgm:prSet/>
      <dgm:spPr/>
      <dgm:t>
        <a:bodyPr/>
        <a:lstStyle/>
        <a:p>
          <a:endParaRPr lang="en-US"/>
        </a:p>
      </dgm:t>
    </dgm:pt>
    <dgm:pt modelId="{3CA20132-4320-44FB-98CC-E7621B1F18E4}">
      <dgm:prSet phldrT="[Text]"/>
      <dgm:spPr/>
      <dgm:t>
        <a:bodyPr/>
        <a:lstStyle/>
        <a:p>
          <a:r>
            <a:rPr lang="en-US" dirty="0" smtClean="0"/>
            <a:t>History </a:t>
          </a:r>
          <a:endParaRPr lang="en-US" dirty="0"/>
        </a:p>
      </dgm:t>
    </dgm:pt>
    <dgm:pt modelId="{A4DD0E99-9C01-455A-8078-D3C62EB01327}" type="parTrans" cxnId="{DD1DAD08-DBAB-47CE-A783-F1D56662CCDD}">
      <dgm:prSet/>
      <dgm:spPr/>
      <dgm:t>
        <a:bodyPr/>
        <a:lstStyle/>
        <a:p>
          <a:endParaRPr lang="en-US"/>
        </a:p>
      </dgm:t>
    </dgm:pt>
    <dgm:pt modelId="{63D04BF6-6EA9-4A42-83AE-6994FA2F2891}" type="sibTrans" cxnId="{DD1DAD08-DBAB-47CE-A783-F1D56662CCDD}">
      <dgm:prSet/>
      <dgm:spPr/>
      <dgm:t>
        <a:bodyPr/>
        <a:lstStyle/>
        <a:p>
          <a:endParaRPr lang="en-US"/>
        </a:p>
      </dgm:t>
    </dgm:pt>
    <dgm:pt modelId="{328352B8-4855-4840-8894-C71E0E7757DE}">
      <dgm:prSet phldrT="[Text]"/>
      <dgm:spPr/>
      <dgm:t>
        <a:bodyPr/>
        <a:lstStyle/>
        <a:p>
          <a:r>
            <a:rPr lang="en-US" dirty="0" smtClean="0"/>
            <a:t>Epidemiology</a:t>
          </a:r>
          <a:endParaRPr lang="en-US" dirty="0"/>
        </a:p>
      </dgm:t>
    </dgm:pt>
    <dgm:pt modelId="{58FDE70D-9BBB-4539-98B6-A223F35F05DC}" type="parTrans" cxnId="{142CD8EC-37FD-4727-B830-E04B4F9E0AD0}">
      <dgm:prSet/>
      <dgm:spPr/>
      <dgm:t>
        <a:bodyPr/>
        <a:lstStyle/>
        <a:p>
          <a:endParaRPr lang="en-US"/>
        </a:p>
      </dgm:t>
    </dgm:pt>
    <dgm:pt modelId="{89E2D52F-7B65-4A80-A447-79EECE1E9257}" type="sibTrans" cxnId="{142CD8EC-37FD-4727-B830-E04B4F9E0AD0}">
      <dgm:prSet/>
      <dgm:spPr/>
      <dgm:t>
        <a:bodyPr/>
        <a:lstStyle/>
        <a:p>
          <a:endParaRPr lang="en-US"/>
        </a:p>
      </dgm:t>
    </dgm:pt>
    <dgm:pt modelId="{6394A606-4A4B-42B2-9BB5-47BFE76524EE}">
      <dgm:prSet phldrT="[Text]"/>
      <dgm:spPr/>
      <dgm:t>
        <a:bodyPr/>
        <a:lstStyle/>
        <a:p>
          <a:r>
            <a:rPr lang="en-US" dirty="0" smtClean="0"/>
            <a:t>Etiology  </a:t>
          </a:r>
          <a:endParaRPr lang="en-US" dirty="0"/>
        </a:p>
      </dgm:t>
    </dgm:pt>
    <dgm:pt modelId="{B09F4FE4-26F0-4DA6-B182-4C4245FB9F68}" type="parTrans" cxnId="{A92AB051-DA76-4713-B1D4-791069E62609}">
      <dgm:prSet/>
      <dgm:spPr/>
      <dgm:t>
        <a:bodyPr/>
        <a:lstStyle/>
        <a:p>
          <a:endParaRPr lang="en-US"/>
        </a:p>
      </dgm:t>
    </dgm:pt>
    <dgm:pt modelId="{A117396E-2BA3-456B-A2CC-9A2EC934A1A9}" type="sibTrans" cxnId="{A92AB051-DA76-4713-B1D4-791069E62609}">
      <dgm:prSet/>
      <dgm:spPr/>
      <dgm:t>
        <a:bodyPr/>
        <a:lstStyle/>
        <a:p>
          <a:endParaRPr lang="en-US"/>
        </a:p>
      </dgm:t>
    </dgm:pt>
    <dgm:pt modelId="{588B8C02-3755-4FE8-84B1-4A9A6025E679}">
      <dgm:prSet phldrT="[Text]"/>
      <dgm:spPr/>
      <dgm:t>
        <a:bodyPr/>
        <a:lstStyle/>
        <a:p>
          <a:r>
            <a:rPr lang="en-US" dirty="0" smtClean="0"/>
            <a:t>Management </a:t>
          </a:r>
          <a:endParaRPr lang="en-US" dirty="0"/>
        </a:p>
      </dgm:t>
    </dgm:pt>
    <dgm:pt modelId="{3E8F8C59-0E37-4B2C-B679-5F59E8715535}" type="parTrans" cxnId="{141A729B-9052-498E-A250-9B15BB8E31A3}">
      <dgm:prSet/>
      <dgm:spPr/>
      <dgm:t>
        <a:bodyPr/>
        <a:lstStyle/>
        <a:p>
          <a:endParaRPr lang="en-US"/>
        </a:p>
      </dgm:t>
    </dgm:pt>
    <dgm:pt modelId="{6DEC9B2D-04DE-4A80-B225-4778D4D2312A}" type="sibTrans" cxnId="{141A729B-9052-498E-A250-9B15BB8E31A3}">
      <dgm:prSet/>
      <dgm:spPr/>
      <dgm:t>
        <a:bodyPr/>
        <a:lstStyle/>
        <a:p>
          <a:endParaRPr lang="en-US"/>
        </a:p>
      </dgm:t>
    </dgm:pt>
    <dgm:pt modelId="{5E11D229-1807-4C15-A01A-9DE3150E1BFE}">
      <dgm:prSet phldrT="[Text]"/>
      <dgm:spPr/>
      <dgm:t>
        <a:bodyPr/>
        <a:lstStyle/>
        <a:p>
          <a:r>
            <a:rPr lang="en-US" dirty="0" smtClean="0"/>
            <a:t>Clinical features and mental state examination</a:t>
          </a:r>
          <a:endParaRPr lang="en-US" dirty="0"/>
        </a:p>
      </dgm:t>
    </dgm:pt>
    <dgm:pt modelId="{2DEF0DD7-FDE2-403E-9242-47962BCB525E}" type="parTrans" cxnId="{880718C3-4D33-4B2B-92A5-22EEA9D9BE0A}">
      <dgm:prSet/>
      <dgm:spPr/>
      <dgm:t>
        <a:bodyPr/>
        <a:lstStyle/>
        <a:p>
          <a:endParaRPr lang="en-US"/>
        </a:p>
      </dgm:t>
    </dgm:pt>
    <dgm:pt modelId="{963CA77F-4AFB-4B37-91CC-43B75315F16B}" type="sibTrans" cxnId="{880718C3-4D33-4B2B-92A5-22EEA9D9BE0A}">
      <dgm:prSet/>
      <dgm:spPr/>
      <dgm:t>
        <a:bodyPr/>
        <a:lstStyle/>
        <a:p>
          <a:endParaRPr lang="en-US"/>
        </a:p>
      </dgm:t>
    </dgm:pt>
    <dgm:pt modelId="{2D90FBE9-9592-43C4-828F-5BD8500A718B}" type="pres">
      <dgm:prSet presAssocID="{1578B830-D7A2-4013-86D1-8F3A0520CD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36E9A0-20B6-47AF-807B-7702CDB1E48F}" type="pres">
      <dgm:prSet presAssocID="{F031A800-C121-454B-AFF1-5F3AE02E51E0}" presName="composite" presStyleCnt="0"/>
      <dgm:spPr/>
    </dgm:pt>
    <dgm:pt modelId="{B7FD7E37-A4AF-468D-AF34-77ECD6E66099}" type="pres">
      <dgm:prSet presAssocID="{F031A800-C121-454B-AFF1-5F3AE02E51E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307C0-9A8E-401C-8D3E-642478911462}" type="pres">
      <dgm:prSet presAssocID="{F031A800-C121-454B-AFF1-5F3AE02E51E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29735-0554-42E5-97BC-7F64E7170AB5}" type="pres">
      <dgm:prSet presAssocID="{ADD951D6-122E-46E4-BB27-710EE53B392C}" presName="space" presStyleCnt="0"/>
      <dgm:spPr/>
    </dgm:pt>
    <dgm:pt modelId="{81E6E335-1C4E-4E61-ADB1-4CFB4E7F39BF}" type="pres">
      <dgm:prSet presAssocID="{550A8644-0DDF-4509-9E6C-C33AC20ADCD5}" presName="composite" presStyleCnt="0"/>
      <dgm:spPr/>
    </dgm:pt>
    <dgm:pt modelId="{6ABFC7ED-8AD3-4E4E-999D-0199EE5668E6}" type="pres">
      <dgm:prSet presAssocID="{550A8644-0DDF-4509-9E6C-C33AC20ADCD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26B22-DCC9-4D49-8732-B0478D34B3B0}" type="pres">
      <dgm:prSet presAssocID="{550A8644-0DDF-4509-9E6C-C33AC20ADCD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CE38C-486D-4780-9BBC-0BC03E58436C}" type="pres">
      <dgm:prSet presAssocID="{E9C45AA8-3071-4868-8D82-87F3EDC20D33}" presName="space" presStyleCnt="0"/>
      <dgm:spPr/>
    </dgm:pt>
    <dgm:pt modelId="{A80E571D-847D-4BA8-8867-BB3EC9D43B92}" type="pres">
      <dgm:prSet presAssocID="{B18C9C21-B4AE-4A1E-AA0C-2897F92C6328}" presName="composite" presStyleCnt="0"/>
      <dgm:spPr/>
    </dgm:pt>
    <dgm:pt modelId="{FB4C0104-B572-44EC-9752-F85B18490E64}" type="pres">
      <dgm:prSet presAssocID="{B18C9C21-B4AE-4A1E-AA0C-2897F92C632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C332B-C2D8-4DD7-B3EF-FC19C3E24494}" type="pres">
      <dgm:prSet presAssocID="{B18C9C21-B4AE-4A1E-AA0C-2897F92C632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1A729B-9052-498E-A250-9B15BB8E31A3}" srcId="{B18C9C21-B4AE-4A1E-AA0C-2897F92C6328}" destId="{588B8C02-3755-4FE8-84B1-4A9A6025E679}" srcOrd="2" destOrd="0" parTransId="{3E8F8C59-0E37-4B2C-B679-5F59E8715535}" sibTransId="{6DEC9B2D-04DE-4A80-B225-4778D4D2312A}"/>
    <dgm:cxn modelId="{14361D87-C065-4AB2-A497-BBC9C5B630F8}" type="presOf" srcId="{588B8C02-3755-4FE8-84B1-4A9A6025E679}" destId="{876C332B-C2D8-4DD7-B3EF-FC19C3E24494}" srcOrd="0" destOrd="2" presId="urn:microsoft.com/office/officeart/2005/8/layout/hList1"/>
    <dgm:cxn modelId="{A92AB051-DA76-4713-B1D4-791069E62609}" srcId="{F031A800-C121-454B-AFF1-5F3AE02E51E0}" destId="{6394A606-4A4B-42B2-9BB5-47BFE76524EE}" srcOrd="3" destOrd="0" parTransId="{B09F4FE4-26F0-4DA6-B182-4C4245FB9F68}" sibTransId="{A117396E-2BA3-456B-A2CC-9A2EC934A1A9}"/>
    <dgm:cxn modelId="{61D6CFFF-BEF8-44A4-ACED-67944354DE26}" type="presOf" srcId="{550A8644-0DDF-4509-9E6C-C33AC20ADCD5}" destId="{6ABFC7ED-8AD3-4E4E-999D-0199EE5668E6}" srcOrd="0" destOrd="0" presId="urn:microsoft.com/office/officeart/2005/8/layout/hList1"/>
    <dgm:cxn modelId="{11A0EE6C-2A63-4EEE-9631-C44E47E3CCB5}" srcId="{B18C9C21-B4AE-4A1E-AA0C-2897F92C6328}" destId="{89D88888-6025-438A-8BE5-C0E7255196DB}" srcOrd="0" destOrd="0" parTransId="{FA815925-C649-4A3D-97FF-CE1C2756F63B}" sibTransId="{559C3881-8CC8-4D3A-AD28-42C48FDFD7DF}"/>
    <dgm:cxn modelId="{1B994BEC-14C3-4589-B201-C282914CB6E5}" srcId="{F031A800-C121-454B-AFF1-5F3AE02E51E0}" destId="{1A24C809-598A-4192-828B-A6000C7B9759}" srcOrd="0" destOrd="0" parTransId="{F93700F9-256F-4FA3-88DE-478104091843}" sibTransId="{5EA4BB5A-0A2D-4A90-9FB8-9DF60A9E74E5}"/>
    <dgm:cxn modelId="{16E457B6-07CA-456E-BC40-7B0F43C010EB}" type="presOf" srcId="{328352B8-4855-4840-8894-C71E0E7757DE}" destId="{D0F307C0-9A8E-401C-8D3E-642478911462}" srcOrd="0" destOrd="2" presId="urn:microsoft.com/office/officeart/2005/8/layout/hList1"/>
    <dgm:cxn modelId="{922967EA-B3B8-4885-B857-D1C432D77312}" srcId="{1578B830-D7A2-4013-86D1-8F3A0520CD68}" destId="{B18C9C21-B4AE-4A1E-AA0C-2897F92C6328}" srcOrd="2" destOrd="0" parTransId="{741A6AF2-B9BD-43CD-A0F7-62EDEF4BCA4A}" sibTransId="{CD0CADF7-D700-4651-8A28-028B86893ABA}"/>
    <dgm:cxn modelId="{7C37FB58-A6B6-4760-85C6-A04D02165F5F}" srcId="{1578B830-D7A2-4013-86D1-8F3A0520CD68}" destId="{F031A800-C121-454B-AFF1-5F3AE02E51E0}" srcOrd="0" destOrd="0" parTransId="{10CA3821-875C-4D67-9318-6BA636641564}" sibTransId="{ADD951D6-122E-46E4-BB27-710EE53B392C}"/>
    <dgm:cxn modelId="{D05EF44A-35A9-4446-9114-5F34056BB567}" type="presOf" srcId="{B18C9C21-B4AE-4A1E-AA0C-2897F92C6328}" destId="{FB4C0104-B572-44EC-9752-F85B18490E64}" srcOrd="0" destOrd="0" presId="urn:microsoft.com/office/officeart/2005/8/layout/hList1"/>
    <dgm:cxn modelId="{2262549A-A51B-41D6-895E-4AFC63C79EF4}" srcId="{550A8644-0DDF-4509-9E6C-C33AC20ADCD5}" destId="{430FE688-0D67-4427-804F-92371A3D9DC0}" srcOrd="0" destOrd="0" parTransId="{02A5CDC3-C511-4836-8C35-462463E14E22}" sibTransId="{07B33CF8-273D-4A53-91BB-CCFE845E9E33}"/>
    <dgm:cxn modelId="{0851C79F-019F-49A2-9ED0-CF641F610B64}" type="presOf" srcId="{430FE688-0D67-4427-804F-92371A3D9DC0}" destId="{83E26B22-DCC9-4D49-8732-B0478D34B3B0}" srcOrd="0" destOrd="0" presId="urn:microsoft.com/office/officeart/2005/8/layout/hList1"/>
    <dgm:cxn modelId="{0BA3D15B-E311-47CD-BE40-8295C6D8311E}" type="presOf" srcId="{89D88888-6025-438A-8BE5-C0E7255196DB}" destId="{876C332B-C2D8-4DD7-B3EF-FC19C3E24494}" srcOrd="0" destOrd="0" presId="urn:microsoft.com/office/officeart/2005/8/layout/hList1"/>
    <dgm:cxn modelId="{1068C933-C226-44DF-8E53-2BA4C04518F4}" type="presOf" srcId="{147AD619-5810-4F2B-9699-2D814A8FD53E}" destId="{83E26B22-DCC9-4D49-8732-B0478D34B3B0}" srcOrd="0" destOrd="1" presId="urn:microsoft.com/office/officeart/2005/8/layout/hList1"/>
    <dgm:cxn modelId="{957B1625-9AED-4067-BD75-A287E013F22B}" type="presOf" srcId="{F031A800-C121-454B-AFF1-5F3AE02E51E0}" destId="{B7FD7E37-A4AF-468D-AF34-77ECD6E66099}" srcOrd="0" destOrd="0" presId="urn:microsoft.com/office/officeart/2005/8/layout/hList1"/>
    <dgm:cxn modelId="{86B653EB-0DD7-473C-9F2E-6A2B134732DC}" type="presOf" srcId="{3CA20132-4320-44FB-98CC-E7621B1F18E4}" destId="{D0F307C0-9A8E-401C-8D3E-642478911462}" srcOrd="0" destOrd="1" presId="urn:microsoft.com/office/officeart/2005/8/layout/hList1"/>
    <dgm:cxn modelId="{211B4FD5-C784-451A-83B5-7E27DC922DB5}" type="presOf" srcId="{1A24C809-598A-4192-828B-A6000C7B9759}" destId="{D0F307C0-9A8E-401C-8D3E-642478911462}" srcOrd="0" destOrd="0" presId="urn:microsoft.com/office/officeart/2005/8/layout/hList1"/>
    <dgm:cxn modelId="{4B8BE439-8465-4D74-B8AC-6F0A8B345843}" type="presOf" srcId="{1578B830-D7A2-4013-86D1-8F3A0520CD68}" destId="{2D90FBE9-9592-43C4-828F-5BD8500A718B}" srcOrd="0" destOrd="0" presId="urn:microsoft.com/office/officeart/2005/8/layout/hList1"/>
    <dgm:cxn modelId="{CABA19DE-4D55-4F02-844D-8350EAEDB020}" srcId="{B18C9C21-B4AE-4A1E-AA0C-2897F92C6328}" destId="{CF55322E-FACC-43A5-8426-4F4331EAE695}" srcOrd="1" destOrd="0" parTransId="{4C8E4786-3C21-4802-B53D-5AB0380BA9EA}" sibTransId="{4C080377-0C7B-49F4-B8AD-8FFAEE8E1C5C}"/>
    <dgm:cxn modelId="{DD1DAD08-DBAB-47CE-A783-F1D56662CCDD}" srcId="{F031A800-C121-454B-AFF1-5F3AE02E51E0}" destId="{3CA20132-4320-44FB-98CC-E7621B1F18E4}" srcOrd="1" destOrd="0" parTransId="{A4DD0E99-9C01-455A-8078-D3C62EB01327}" sibTransId="{63D04BF6-6EA9-4A42-83AE-6994FA2F2891}"/>
    <dgm:cxn modelId="{880718C3-4D33-4B2B-92A5-22EEA9D9BE0A}" srcId="{550A8644-0DDF-4509-9E6C-C33AC20ADCD5}" destId="{5E11D229-1807-4C15-A01A-9DE3150E1BFE}" srcOrd="2" destOrd="0" parTransId="{2DEF0DD7-FDE2-403E-9242-47962BCB525E}" sibTransId="{963CA77F-4AFB-4B37-91CC-43B75315F16B}"/>
    <dgm:cxn modelId="{056455BC-F7B1-4026-B853-7D89AEEAB63A}" type="presOf" srcId="{5E11D229-1807-4C15-A01A-9DE3150E1BFE}" destId="{83E26B22-DCC9-4D49-8732-B0478D34B3B0}" srcOrd="0" destOrd="2" presId="urn:microsoft.com/office/officeart/2005/8/layout/hList1"/>
    <dgm:cxn modelId="{142CD8EC-37FD-4727-B830-E04B4F9E0AD0}" srcId="{F031A800-C121-454B-AFF1-5F3AE02E51E0}" destId="{328352B8-4855-4840-8894-C71E0E7757DE}" srcOrd="2" destOrd="0" parTransId="{58FDE70D-9BBB-4539-98B6-A223F35F05DC}" sibTransId="{89E2D52F-7B65-4A80-A447-79EECE1E9257}"/>
    <dgm:cxn modelId="{C859D217-C4EA-476E-B44C-5002F0000333}" type="presOf" srcId="{6394A606-4A4B-42B2-9BB5-47BFE76524EE}" destId="{D0F307C0-9A8E-401C-8D3E-642478911462}" srcOrd="0" destOrd="3" presId="urn:microsoft.com/office/officeart/2005/8/layout/hList1"/>
    <dgm:cxn modelId="{D7834EE4-EA84-4747-8B43-4C45B736AA90}" srcId="{550A8644-0DDF-4509-9E6C-C33AC20ADCD5}" destId="{147AD619-5810-4F2B-9699-2D814A8FD53E}" srcOrd="1" destOrd="0" parTransId="{0846DC35-6A58-4859-9D3E-AD7FB27EB7DB}" sibTransId="{AFB54357-E0F8-4FFA-9331-3EC222DE5B4D}"/>
    <dgm:cxn modelId="{DFEAD699-3AE2-4625-B840-978EDDD36D01}" type="presOf" srcId="{CF55322E-FACC-43A5-8426-4F4331EAE695}" destId="{876C332B-C2D8-4DD7-B3EF-FC19C3E24494}" srcOrd="0" destOrd="1" presId="urn:microsoft.com/office/officeart/2005/8/layout/hList1"/>
    <dgm:cxn modelId="{20A6C296-8F48-4EBC-8055-AC5BAF0D0577}" srcId="{1578B830-D7A2-4013-86D1-8F3A0520CD68}" destId="{550A8644-0DDF-4509-9E6C-C33AC20ADCD5}" srcOrd="1" destOrd="0" parTransId="{116592C0-1A87-4F7A-90A3-77389C400717}" sibTransId="{E9C45AA8-3071-4868-8D82-87F3EDC20D33}"/>
    <dgm:cxn modelId="{45AF0269-DEE0-4590-865D-AFA80BC8ED11}" type="presParOf" srcId="{2D90FBE9-9592-43C4-828F-5BD8500A718B}" destId="{9B36E9A0-20B6-47AF-807B-7702CDB1E48F}" srcOrd="0" destOrd="0" presId="urn:microsoft.com/office/officeart/2005/8/layout/hList1"/>
    <dgm:cxn modelId="{E479F19C-635F-4C5C-8598-13E7B16BDC71}" type="presParOf" srcId="{9B36E9A0-20B6-47AF-807B-7702CDB1E48F}" destId="{B7FD7E37-A4AF-468D-AF34-77ECD6E66099}" srcOrd="0" destOrd="0" presId="urn:microsoft.com/office/officeart/2005/8/layout/hList1"/>
    <dgm:cxn modelId="{7804FE56-7E5E-4C48-9ADF-4CA504AEA4CC}" type="presParOf" srcId="{9B36E9A0-20B6-47AF-807B-7702CDB1E48F}" destId="{D0F307C0-9A8E-401C-8D3E-642478911462}" srcOrd="1" destOrd="0" presId="urn:microsoft.com/office/officeart/2005/8/layout/hList1"/>
    <dgm:cxn modelId="{2597A407-D285-43B7-A0BA-370221B3EF11}" type="presParOf" srcId="{2D90FBE9-9592-43C4-828F-5BD8500A718B}" destId="{52229735-0554-42E5-97BC-7F64E7170AB5}" srcOrd="1" destOrd="0" presId="urn:microsoft.com/office/officeart/2005/8/layout/hList1"/>
    <dgm:cxn modelId="{0C370A7E-E3DF-4F05-AF4D-8C069D26877E}" type="presParOf" srcId="{2D90FBE9-9592-43C4-828F-5BD8500A718B}" destId="{81E6E335-1C4E-4E61-ADB1-4CFB4E7F39BF}" srcOrd="2" destOrd="0" presId="urn:microsoft.com/office/officeart/2005/8/layout/hList1"/>
    <dgm:cxn modelId="{86A0AB6A-1FDC-45BE-A98A-AF96722DBA8A}" type="presParOf" srcId="{81E6E335-1C4E-4E61-ADB1-4CFB4E7F39BF}" destId="{6ABFC7ED-8AD3-4E4E-999D-0199EE5668E6}" srcOrd="0" destOrd="0" presId="urn:microsoft.com/office/officeart/2005/8/layout/hList1"/>
    <dgm:cxn modelId="{2940C423-0248-4163-B412-A1765C4B4CF7}" type="presParOf" srcId="{81E6E335-1C4E-4E61-ADB1-4CFB4E7F39BF}" destId="{83E26B22-DCC9-4D49-8732-B0478D34B3B0}" srcOrd="1" destOrd="0" presId="urn:microsoft.com/office/officeart/2005/8/layout/hList1"/>
    <dgm:cxn modelId="{2F31B0FB-9828-4AEF-A6F5-712EE7A3A335}" type="presParOf" srcId="{2D90FBE9-9592-43C4-828F-5BD8500A718B}" destId="{51CCE38C-486D-4780-9BBC-0BC03E58436C}" srcOrd="3" destOrd="0" presId="urn:microsoft.com/office/officeart/2005/8/layout/hList1"/>
    <dgm:cxn modelId="{068BAB97-6FCE-47D9-B1A9-4C6FE62FBDE7}" type="presParOf" srcId="{2D90FBE9-9592-43C4-828F-5BD8500A718B}" destId="{A80E571D-847D-4BA8-8867-BB3EC9D43B92}" srcOrd="4" destOrd="0" presId="urn:microsoft.com/office/officeart/2005/8/layout/hList1"/>
    <dgm:cxn modelId="{2A3C9A1C-E212-4379-95EC-8BDDA12E9979}" type="presParOf" srcId="{A80E571D-847D-4BA8-8867-BB3EC9D43B92}" destId="{FB4C0104-B572-44EC-9752-F85B18490E64}" srcOrd="0" destOrd="0" presId="urn:microsoft.com/office/officeart/2005/8/layout/hList1"/>
    <dgm:cxn modelId="{BB04CB46-E3B9-4329-998B-526F00924DB4}" type="presParOf" srcId="{A80E571D-847D-4BA8-8867-BB3EC9D43B92}" destId="{876C332B-C2D8-4DD7-B3EF-FC19C3E244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1697EA-4ED8-4EB9-A298-EF1D129DC591}" type="doc">
      <dgm:prSet loTypeId="urn:microsoft.com/office/officeart/2005/8/layout/process2" loCatId="process" qsTypeId="urn:microsoft.com/office/officeart/2005/8/quickstyle/simple4" qsCatId="simple" csTypeId="urn:microsoft.com/office/officeart/2005/8/colors/colorful5" csCatId="colorful" phldr="1"/>
      <dgm:spPr/>
    </dgm:pt>
    <dgm:pt modelId="{10800709-6880-44C6-9DCF-A46969937892}">
      <dgm:prSet custT="1"/>
      <dgm:spPr/>
      <dgm:t>
        <a:bodyPr/>
        <a:lstStyle/>
        <a:p>
          <a:r>
            <a:rPr lang="en-US" sz="2800" b="1" u="none" dirty="0" smtClean="0"/>
            <a:t>19</a:t>
          </a:r>
          <a:r>
            <a:rPr lang="en-US" sz="2800" b="1" u="none" baseline="30000" dirty="0" smtClean="0"/>
            <a:t>th</a:t>
          </a:r>
          <a:r>
            <a:rPr lang="en-US" sz="2800" b="1" u="none" dirty="0" smtClean="0"/>
            <a:t> century</a:t>
          </a:r>
          <a:endParaRPr lang="en-US" sz="2800" u="none" dirty="0"/>
        </a:p>
      </dgm:t>
    </dgm:pt>
    <dgm:pt modelId="{DDA25538-1133-49B7-8908-24A7004F24AA}" type="parTrans" cxnId="{4A19E67D-8B7F-4ACD-8294-6CF421FAEBDA}">
      <dgm:prSet/>
      <dgm:spPr/>
      <dgm:t>
        <a:bodyPr/>
        <a:lstStyle/>
        <a:p>
          <a:endParaRPr lang="en-US"/>
        </a:p>
      </dgm:t>
    </dgm:pt>
    <dgm:pt modelId="{0FC85ACE-0ACE-4B69-9E3B-AD3FA726701D}" type="sibTrans" cxnId="{4A19E67D-8B7F-4ACD-8294-6CF421FAEBDA}">
      <dgm:prSet/>
      <dgm:spPr/>
      <dgm:t>
        <a:bodyPr/>
        <a:lstStyle/>
        <a:p>
          <a:endParaRPr lang="en-US"/>
        </a:p>
      </dgm:t>
    </dgm:pt>
    <dgm:pt modelId="{9F76D036-ACEA-4DCA-9036-8A2ECC7F3E91}">
      <dgm:prSet custT="1"/>
      <dgm:spPr/>
      <dgm:t>
        <a:bodyPr/>
        <a:lstStyle/>
        <a:p>
          <a:r>
            <a:rPr lang="en-US" sz="2800" b="1" u="none" dirty="0" smtClean="0"/>
            <a:t>Early Greek </a:t>
          </a:r>
          <a:endParaRPr lang="en-US" sz="2800" u="none" dirty="0"/>
        </a:p>
      </dgm:t>
    </dgm:pt>
    <dgm:pt modelId="{A355C593-9ECC-4AD0-B188-5B63F64A03F4}" type="parTrans" cxnId="{8F041A03-9CE8-4C91-BDC5-501E3B55D370}">
      <dgm:prSet/>
      <dgm:spPr/>
      <dgm:t>
        <a:bodyPr/>
        <a:lstStyle/>
        <a:p>
          <a:endParaRPr lang="en-US"/>
        </a:p>
      </dgm:t>
    </dgm:pt>
    <dgm:pt modelId="{24B7101E-A2FD-44E2-AD6E-1B78B6C1CE17}" type="sibTrans" cxnId="{8F041A03-9CE8-4C91-BDC5-501E3B55D370}">
      <dgm:prSet/>
      <dgm:spPr/>
      <dgm:t>
        <a:bodyPr/>
        <a:lstStyle/>
        <a:p>
          <a:endParaRPr lang="en-US"/>
        </a:p>
      </dgm:t>
    </dgm:pt>
    <dgm:pt modelId="{F1B55E84-796B-4C22-AE98-9D502A1179C6}">
      <dgm:prSet custT="1"/>
      <dgm:spPr/>
      <dgm:t>
        <a:bodyPr/>
        <a:lstStyle/>
        <a:p>
          <a:r>
            <a:rPr lang="en-US" sz="2800" b="1" u="none" dirty="0" smtClean="0"/>
            <a:t>Emil </a:t>
          </a:r>
          <a:r>
            <a:rPr lang="en-US" sz="2800" b="1" u="none" dirty="0" err="1" smtClean="0"/>
            <a:t>Kraepelin</a:t>
          </a:r>
          <a:r>
            <a:rPr lang="en-US" sz="2800" b="1" u="none" dirty="0" smtClean="0"/>
            <a:t> (1856-1926)</a:t>
          </a:r>
          <a:endParaRPr lang="en-US" sz="2800" u="none" dirty="0"/>
        </a:p>
      </dgm:t>
    </dgm:pt>
    <dgm:pt modelId="{B47B8696-59A2-42C0-BEC6-C8CAD9C69E37}" type="parTrans" cxnId="{EDB44BAF-AB4C-4210-A723-EA4202927E1F}">
      <dgm:prSet/>
      <dgm:spPr/>
      <dgm:t>
        <a:bodyPr/>
        <a:lstStyle/>
        <a:p>
          <a:endParaRPr lang="en-US"/>
        </a:p>
      </dgm:t>
    </dgm:pt>
    <dgm:pt modelId="{F555F800-0353-448E-B389-8445622D41ED}" type="sibTrans" cxnId="{EDB44BAF-AB4C-4210-A723-EA4202927E1F}">
      <dgm:prSet/>
      <dgm:spPr/>
      <dgm:t>
        <a:bodyPr/>
        <a:lstStyle/>
        <a:p>
          <a:endParaRPr lang="en-US"/>
        </a:p>
      </dgm:t>
    </dgm:pt>
    <dgm:pt modelId="{7CCA175B-B340-4C96-88D2-E8925CCB2718}">
      <dgm:prSet custT="1"/>
      <dgm:spPr/>
      <dgm:t>
        <a:bodyPr/>
        <a:lstStyle/>
        <a:p>
          <a:r>
            <a:rPr lang="en-US" sz="2800" b="1" u="none" dirty="0" smtClean="0"/>
            <a:t>Eugene </a:t>
          </a:r>
          <a:r>
            <a:rPr lang="en-US" sz="2800" b="1" u="none" dirty="0" err="1" smtClean="0"/>
            <a:t>Blueler</a:t>
          </a:r>
          <a:r>
            <a:rPr lang="en-US" sz="2800" b="1" u="none" dirty="0" smtClean="0"/>
            <a:t> (1857-1939)</a:t>
          </a:r>
          <a:endParaRPr lang="en-US" sz="2800" u="none" dirty="0"/>
        </a:p>
      </dgm:t>
    </dgm:pt>
    <dgm:pt modelId="{4AF022C5-C04F-4327-A0A7-45D98B9016AF}" type="parTrans" cxnId="{F7B390E8-FA09-47D1-84D1-E77B3FCBDF51}">
      <dgm:prSet/>
      <dgm:spPr/>
      <dgm:t>
        <a:bodyPr/>
        <a:lstStyle/>
        <a:p>
          <a:endParaRPr lang="en-US"/>
        </a:p>
      </dgm:t>
    </dgm:pt>
    <dgm:pt modelId="{B25907D7-9314-4EBA-B6EF-1EB576C9EFCE}" type="sibTrans" cxnId="{F7B390E8-FA09-47D1-84D1-E77B3FCBDF51}">
      <dgm:prSet/>
      <dgm:spPr/>
      <dgm:t>
        <a:bodyPr/>
        <a:lstStyle/>
        <a:p>
          <a:endParaRPr lang="en-US"/>
        </a:p>
      </dgm:t>
    </dgm:pt>
    <dgm:pt modelId="{40332D87-DA11-44E9-A0EE-193CA2FB7531}">
      <dgm:prSet custT="1"/>
      <dgm:spPr/>
      <dgm:t>
        <a:bodyPr/>
        <a:lstStyle/>
        <a:p>
          <a:r>
            <a:rPr lang="en-US" sz="2800" b="1" u="none" dirty="0" err="1" smtClean="0"/>
            <a:t>Schneiderian</a:t>
          </a:r>
          <a:r>
            <a:rPr lang="en-US" sz="2800" b="1" u="none" dirty="0" smtClean="0"/>
            <a:t> Criteria(1887-1967)</a:t>
          </a:r>
          <a:endParaRPr lang="en-US" sz="2800" u="none" dirty="0"/>
        </a:p>
      </dgm:t>
    </dgm:pt>
    <dgm:pt modelId="{940A7271-67E8-4B83-A9E6-0F1A0E8D53F4}" type="parTrans" cxnId="{7C8521BB-1112-4C12-AFF4-993847EE0591}">
      <dgm:prSet/>
      <dgm:spPr/>
      <dgm:t>
        <a:bodyPr/>
        <a:lstStyle/>
        <a:p>
          <a:endParaRPr lang="en-US"/>
        </a:p>
      </dgm:t>
    </dgm:pt>
    <dgm:pt modelId="{3C2613DD-1356-4D1F-86B9-D1A8FF529B18}" type="sibTrans" cxnId="{7C8521BB-1112-4C12-AFF4-993847EE0591}">
      <dgm:prSet/>
      <dgm:spPr/>
      <dgm:t>
        <a:bodyPr/>
        <a:lstStyle/>
        <a:p>
          <a:endParaRPr lang="en-US"/>
        </a:p>
      </dgm:t>
    </dgm:pt>
    <dgm:pt modelId="{ABEDAA5A-560A-4B9B-9EBB-C80EB37EC50A}" type="pres">
      <dgm:prSet presAssocID="{9E1697EA-4ED8-4EB9-A298-EF1D129DC591}" presName="linearFlow" presStyleCnt="0">
        <dgm:presLayoutVars>
          <dgm:resizeHandles val="exact"/>
        </dgm:presLayoutVars>
      </dgm:prSet>
      <dgm:spPr/>
    </dgm:pt>
    <dgm:pt modelId="{A47790A0-5FBA-46F4-A6F7-B6D9E07AFDDF}" type="pres">
      <dgm:prSet presAssocID="{9F76D036-ACEA-4DCA-9036-8A2ECC7F3E91}" presName="node" presStyleLbl="node1" presStyleIdx="0" presStyleCnt="5" custScaleX="350610" custScaleY="214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83D3C-5886-42A5-A919-2CE528A679B9}" type="pres">
      <dgm:prSet presAssocID="{24B7101E-A2FD-44E2-AD6E-1B78B6C1CE1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35779DB-0038-4D2C-B902-81B0B326BB64}" type="pres">
      <dgm:prSet presAssocID="{24B7101E-A2FD-44E2-AD6E-1B78B6C1CE1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BF10E3C-4C9A-44CC-A5F1-7E44F3F94C39}" type="pres">
      <dgm:prSet presAssocID="{10800709-6880-44C6-9DCF-A46969937892}" presName="node" presStyleLbl="node1" presStyleIdx="1" presStyleCnt="5" custScaleX="350610" custScaleY="214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6BE09-9927-44D6-A741-91227B789207}" type="pres">
      <dgm:prSet presAssocID="{0FC85ACE-0ACE-4B69-9E3B-AD3FA726701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77EEC2C-BE47-46EA-B18F-07F92C39D821}" type="pres">
      <dgm:prSet presAssocID="{0FC85ACE-0ACE-4B69-9E3B-AD3FA726701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D469E5A-FCA4-42DA-88E2-3877A1262FB6}" type="pres">
      <dgm:prSet presAssocID="{F1B55E84-796B-4C22-AE98-9D502A1179C6}" presName="node" presStyleLbl="node1" presStyleIdx="2" presStyleCnt="5" custScaleX="350610" custScaleY="214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00839-C2A9-4471-A1EA-EF6A59EE10E2}" type="pres">
      <dgm:prSet presAssocID="{F555F800-0353-448E-B389-8445622D41E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197B8EF-B33F-4E70-B801-F86595902D13}" type="pres">
      <dgm:prSet presAssocID="{F555F800-0353-448E-B389-8445622D41E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7C6B377E-CDBC-4542-AE0F-38236FCFF5B8}" type="pres">
      <dgm:prSet presAssocID="{7CCA175B-B340-4C96-88D2-E8925CCB2718}" presName="node" presStyleLbl="node1" presStyleIdx="3" presStyleCnt="5" custScaleX="350610" custScaleY="214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1CA55-48DD-4D13-A53D-20B54A514493}" type="pres">
      <dgm:prSet presAssocID="{B25907D7-9314-4EBA-B6EF-1EB576C9EFCE}" presName="sibTrans" presStyleLbl="sibTrans2D1" presStyleIdx="3" presStyleCnt="4"/>
      <dgm:spPr/>
      <dgm:t>
        <a:bodyPr/>
        <a:lstStyle/>
        <a:p>
          <a:endParaRPr lang="en-US"/>
        </a:p>
      </dgm:t>
    </dgm:pt>
    <dgm:pt modelId="{D62D6466-69BD-4C2E-B52C-BF8106897011}" type="pres">
      <dgm:prSet presAssocID="{B25907D7-9314-4EBA-B6EF-1EB576C9EFCE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EBF1C7D-3F85-46C0-9DDB-149156A6ED13}" type="pres">
      <dgm:prSet presAssocID="{40332D87-DA11-44E9-A0EE-193CA2FB7531}" presName="node" presStyleLbl="node1" presStyleIdx="4" presStyleCnt="5" custScaleX="350610" custScaleY="214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18C8DB-009C-4BE5-97EF-430C87419FE5}" type="presOf" srcId="{F555F800-0353-448E-B389-8445622D41ED}" destId="{4197B8EF-B33F-4E70-B801-F86595902D13}" srcOrd="1" destOrd="0" presId="urn:microsoft.com/office/officeart/2005/8/layout/process2"/>
    <dgm:cxn modelId="{F7FB5396-E99B-475E-A2D1-A76594D919BC}" type="presOf" srcId="{7CCA175B-B340-4C96-88D2-E8925CCB2718}" destId="{7C6B377E-CDBC-4542-AE0F-38236FCFF5B8}" srcOrd="0" destOrd="0" presId="urn:microsoft.com/office/officeart/2005/8/layout/process2"/>
    <dgm:cxn modelId="{B8A8FA0E-195D-4F78-90A4-B9E36E40B66A}" type="presOf" srcId="{9F76D036-ACEA-4DCA-9036-8A2ECC7F3E91}" destId="{A47790A0-5FBA-46F4-A6F7-B6D9E07AFDDF}" srcOrd="0" destOrd="0" presId="urn:microsoft.com/office/officeart/2005/8/layout/process2"/>
    <dgm:cxn modelId="{33ED191F-5DC6-4E93-AAA8-8304349154D0}" type="presOf" srcId="{F1B55E84-796B-4C22-AE98-9D502A1179C6}" destId="{BD469E5A-FCA4-42DA-88E2-3877A1262FB6}" srcOrd="0" destOrd="0" presId="urn:microsoft.com/office/officeart/2005/8/layout/process2"/>
    <dgm:cxn modelId="{7C8521BB-1112-4C12-AFF4-993847EE0591}" srcId="{9E1697EA-4ED8-4EB9-A298-EF1D129DC591}" destId="{40332D87-DA11-44E9-A0EE-193CA2FB7531}" srcOrd="4" destOrd="0" parTransId="{940A7271-67E8-4B83-A9E6-0F1A0E8D53F4}" sibTransId="{3C2613DD-1356-4D1F-86B9-D1A8FF529B18}"/>
    <dgm:cxn modelId="{6455475E-65D4-472A-8C64-719C14FDE2EF}" type="presOf" srcId="{9E1697EA-4ED8-4EB9-A298-EF1D129DC591}" destId="{ABEDAA5A-560A-4B9B-9EBB-C80EB37EC50A}" srcOrd="0" destOrd="0" presId="urn:microsoft.com/office/officeart/2005/8/layout/process2"/>
    <dgm:cxn modelId="{154C8C43-3856-409D-83D5-E7A63992FC5D}" type="presOf" srcId="{24B7101E-A2FD-44E2-AD6E-1B78B6C1CE17}" destId="{735779DB-0038-4D2C-B902-81B0B326BB64}" srcOrd="1" destOrd="0" presId="urn:microsoft.com/office/officeart/2005/8/layout/process2"/>
    <dgm:cxn modelId="{8F3349C1-394B-4E82-B19E-CA077AA785AC}" type="presOf" srcId="{B25907D7-9314-4EBA-B6EF-1EB576C9EFCE}" destId="{1B01CA55-48DD-4D13-A53D-20B54A514493}" srcOrd="0" destOrd="0" presId="urn:microsoft.com/office/officeart/2005/8/layout/process2"/>
    <dgm:cxn modelId="{EDB44BAF-AB4C-4210-A723-EA4202927E1F}" srcId="{9E1697EA-4ED8-4EB9-A298-EF1D129DC591}" destId="{F1B55E84-796B-4C22-AE98-9D502A1179C6}" srcOrd="2" destOrd="0" parTransId="{B47B8696-59A2-42C0-BEC6-C8CAD9C69E37}" sibTransId="{F555F800-0353-448E-B389-8445622D41ED}"/>
    <dgm:cxn modelId="{F2995B10-84AB-4F90-8D17-A6F90D55DDC8}" type="presOf" srcId="{40332D87-DA11-44E9-A0EE-193CA2FB7531}" destId="{0EBF1C7D-3F85-46C0-9DDB-149156A6ED13}" srcOrd="0" destOrd="0" presId="urn:microsoft.com/office/officeart/2005/8/layout/process2"/>
    <dgm:cxn modelId="{5FB17C10-8532-4E5A-A75C-40914D6DE571}" type="presOf" srcId="{B25907D7-9314-4EBA-B6EF-1EB576C9EFCE}" destId="{D62D6466-69BD-4C2E-B52C-BF8106897011}" srcOrd="1" destOrd="0" presId="urn:microsoft.com/office/officeart/2005/8/layout/process2"/>
    <dgm:cxn modelId="{F7B390E8-FA09-47D1-84D1-E77B3FCBDF51}" srcId="{9E1697EA-4ED8-4EB9-A298-EF1D129DC591}" destId="{7CCA175B-B340-4C96-88D2-E8925CCB2718}" srcOrd="3" destOrd="0" parTransId="{4AF022C5-C04F-4327-A0A7-45D98B9016AF}" sibTransId="{B25907D7-9314-4EBA-B6EF-1EB576C9EFCE}"/>
    <dgm:cxn modelId="{2C051181-BB9B-4BE5-B55A-D901CCEB1E22}" type="presOf" srcId="{F555F800-0353-448E-B389-8445622D41ED}" destId="{24100839-C2A9-4471-A1EA-EF6A59EE10E2}" srcOrd="0" destOrd="0" presId="urn:microsoft.com/office/officeart/2005/8/layout/process2"/>
    <dgm:cxn modelId="{F4CDEA20-D229-489D-879C-3A50BD2508BB}" type="presOf" srcId="{24B7101E-A2FD-44E2-AD6E-1B78B6C1CE17}" destId="{41A83D3C-5886-42A5-A919-2CE528A679B9}" srcOrd="0" destOrd="0" presId="urn:microsoft.com/office/officeart/2005/8/layout/process2"/>
    <dgm:cxn modelId="{EBE2E075-65F6-4C04-B980-372D50649514}" type="presOf" srcId="{0FC85ACE-0ACE-4B69-9E3B-AD3FA726701D}" destId="{6206BE09-9927-44D6-A741-91227B789207}" srcOrd="0" destOrd="0" presId="urn:microsoft.com/office/officeart/2005/8/layout/process2"/>
    <dgm:cxn modelId="{07D54084-B987-400C-89F5-7C66A84265C6}" type="presOf" srcId="{0FC85ACE-0ACE-4B69-9E3B-AD3FA726701D}" destId="{477EEC2C-BE47-46EA-B18F-07F92C39D821}" srcOrd="1" destOrd="0" presId="urn:microsoft.com/office/officeart/2005/8/layout/process2"/>
    <dgm:cxn modelId="{8F041A03-9CE8-4C91-BDC5-501E3B55D370}" srcId="{9E1697EA-4ED8-4EB9-A298-EF1D129DC591}" destId="{9F76D036-ACEA-4DCA-9036-8A2ECC7F3E91}" srcOrd="0" destOrd="0" parTransId="{A355C593-9ECC-4AD0-B188-5B63F64A03F4}" sibTransId="{24B7101E-A2FD-44E2-AD6E-1B78B6C1CE17}"/>
    <dgm:cxn modelId="{4A19E67D-8B7F-4ACD-8294-6CF421FAEBDA}" srcId="{9E1697EA-4ED8-4EB9-A298-EF1D129DC591}" destId="{10800709-6880-44C6-9DCF-A46969937892}" srcOrd="1" destOrd="0" parTransId="{DDA25538-1133-49B7-8908-24A7004F24AA}" sibTransId="{0FC85ACE-0ACE-4B69-9E3B-AD3FA726701D}"/>
    <dgm:cxn modelId="{1CE76003-B3DC-462C-9F5C-62CC006EB4F3}" type="presOf" srcId="{10800709-6880-44C6-9DCF-A46969937892}" destId="{3BF10E3C-4C9A-44CC-A5F1-7E44F3F94C39}" srcOrd="0" destOrd="0" presId="urn:microsoft.com/office/officeart/2005/8/layout/process2"/>
    <dgm:cxn modelId="{D700291F-C1A5-49C9-ADED-0476B15883CC}" type="presParOf" srcId="{ABEDAA5A-560A-4B9B-9EBB-C80EB37EC50A}" destId="{A47790A0-5FBA-46F4-A6F7-B6D9E07AFDDF}" srcOrd="0" destOrd="0" presId="urn:microsoft.com/office/officeart/2005/8/layout/process2"/>
    <dgm:cxn modelId="{B45B85E1-3FED-47C8-9A8F-8190764FE838}" type="presParOf" srcId="{ABEDAA5A-560A-4B9B-9EBB-C80EB37EC50A}" destId="{41A83D3C-5886-42A5-A919-2CE528A679B9}" srcOrd="1" destOrd="0" presId="urn:microsoft.com/office/officeart/2005/8/layout/process2"/>
    <dgm:cxn modelId="{128D3769-F295-46FC-80D8-123BBB0D7D66}" type="presParOf" srcId="{41A83D3C-5886-42A5-A919-2CE528A679B9}" destId="{735779DB-0038-4D2C-B902-81B0B326BB64}" srcOrd="0" destOrd="0" presId="urn:microsoft.com/office/officeart/2005/8/layout/process2"/>
    <dgm:cxn modelId="{ABA59D22-DE34-4AB3-A71F-EC185B51C74E}" type="presParOf" srcId="{ABEDAA5A-560A-4B9B-9EBB-C80EB37EC50A}" destId="{3BF10E3C-4C9A-44CC-A5F1-7E44F3F94C39}" srcOrd="2" destOrd="0" presId="urn:microsoft.com/office/officeart/2005/8/layout/process2"/>
    <dgm:cxn modelId="{CC9AA8FC-EC4E-4E20-9F93-0E5B3E706D4E}" type="presParOf" srcId="{ABEDAA5A-560A-4B9B-9EBB-C80EB37EC50A}" destId="{6206BE09-9927-44D6-A741-91227B789207}" srcOrd="3" destOrd="0" presId="urn:microsoft.com/office/officeart/2005/8/layout/process2"/>
    <dgm:cxn modelId="{8AD2A13E-B20C-4328-95F2-661CFFA17576}" type="presParOf" srcId="{6206BE09-9927-44D6-A741-91227B789207}" destId="{477EEC2C-BE47-46EA-B18F-07F92C39D821}" srcOrd="0" destOrd="0" presId="urn:microsoft.com/office/officeart/2005/8/layout/process2"/>
    <dgm:cxn modelId="{76E9F372-D3E6-4D03-8ABC-C758C8868023}" type="presParOf" srcId="{ABEDAA5A-560A-4B9B-9EBB-C80EB37EC50A}" destId="{BD469E5A-FCA4-42DA-88E2-3877A1262FB6}" srcOrd="4" destOrd="0" presId="urn:microsoft.com/office/officeart/2005/8/layout/process2"/>
    <dgm:cxn modelId="{EFB75256-1609-4600-8442-1E65C760B89F}" type="presParOf" srcId="{ABEDAA5A-560A-4B9B-9EBB-C80EB37EC50A}" destId="{24100839-C2A9-4471-A1EA-EF6A59EE10E2}" srcOrd="5" destOrd="0" presId="urn:microsoft.com/office/officeart/2005/8/layout/process2"/>
    <dgm:cxn modelId="{3D637C8D-342D-4153-A04A-78D1372ECA83}" type="presParOf" srcId="{24100839-C2A9-4471-A1EA-EF6A59EE10E2}" destId="{4197B8EF-B33F-4E70-B801-F86595902D13}" srcOrd="0" destOrd="0" presId="urn:microsoft.com/office/officeart/2005/8/layout/process2"/>
    <dgm:cxn modelId="{C5D50633-41E2-4D6F-A938-D7DCE9DD8D19}" type="presParOf" srcId="{ABEDAA5A-560A-4B9B-9EBB-C80EB37EC50A}" destId="{7C6B377E-CDBC-4542-AE0F-38236FCFF5B8}" srcOrd="6" destOrd="0" presId="urn:microsoft.com/office/officeart/2005/8/layout/process2"/>
    <dgm:cxn modelId="{E487975C-7CDA-4954-B007-45D28DCBAFD7}" type="presParOf" srcId="{ABEDAA5A-560A-4B9B-9EBB-C80EB37EC50A}" destId="{1B01CA55-48DD-4D13-A53D-20B54A514493}" srcOrd="7" destOrd="0" presId="urn:microsoft.com/office/officeart/2005/8/layout/process2"/>
    <dgm:cxn modelId="{21EEB68F-401D-49F9-8299-C2815C9E0B93}" type="presParOf" srcId="{1B01CA55-48DD-4D13-A53D-20B54A514493}" destId="{D62D6466-69BD-4C2E-B52C-BF8106897011}" srcOrd="0" destOrd="0" presId="urn:microsoft.com/office/officeart/2005/8/layout/process2"/>
    <dgm:cxn modelId="{728B3B33-22AA-4545-92ED-54E258208634}" type="presParOf" srcId="{ABEDAA5A-560A-4B9B-9EBB-C80EB37EC50A}" destId="{0EBF1C7D-3F85-46C0-9DDB-149156A6ED1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5D6362-05EB-47CC-A12E-0F5B282079C4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C87AE-8916-4919-A142-E84535EB3868}">
      <dgm:prSet phldrT="[Text]" custT="1"/>
      <dgm:spPr/>
      <dgm:t>
        <a:bodyPr/>
        <a:lstStyle/>
        <a:p>
          <a:r>
            <a:rPr lang="en-US" sz="2000" b="1" u="sng" dirty="0" smtClean="0"/>
            <a:t>Early Greek </a:t>
          </a:r>
          <a:endParaRPr lang="en-US" sz="2000" dirty="0"/>
        </a:p>
      </dgm:t>
    </dgm:pt>
    <dgm:pt modelId="{D604CBD2-1E86-4BD1-B825-89C6827A31A5}" type="parTrans" cxnId="{9F7121CD-069D-4D2A-BB03-004921F3F90C}">
      <dgm:prSet/>
      <dgm:spPr/>
      <dgm:t>
        <a:bodyPr/>
        <a:lstStyle/>
        <a:p>
          <a:endParaRPr lang="en-US"/>
        </a:p>
      </dgm:t>
    </dgm:pt>
    <dgm:pt modelId="{2209F671-06F0-415B-B529-EB3D2266F1FE}" type="sibTrans" cxnId="{9F7121CD-069D-4D2A-BB03-004921F3F90C}">
      <dgm:prSet/>
      <dgm:spPr/>
      <dgm:t>
        <a:bodyPr/>
        <a:lstStyle/>
        <a:p>
          <a:endParaRPr lang="en-US"/>
        </a:p>
      </dgm:t>
    </dgm:pt>
    <dgm:pt modelId="{22CEBED6-7F26-4F12-B81E-DD5C28AC47E3}">
      <dgm:prSet phldrT="[Text]" custT="1"/>
      <dgm:spPr/>
      <dgm:t>
        <a:bodyPr/>
        <a:lstStyle/>
        <a:p>
          <a:r>
            <a:rPr lang="en-US" sz="2000" dirty="0" smtClean="0"/>
            <a:t>Described the delusion of grandeur ,paranoia , and deterioration in cognitive and personality </a:t>
          </a:r>
          <a:endParaRPr lang="en-US" sz="2000" dirty="0"/>
        </a:p>
      </dgm:t>
    </dgm:pt>
    <dgm:pt modelId="{B7B7E767-8CA0-452B-8B92-51C6F86D32AD}" type="parTrans" cxnId="{98D9ABDF-E670-4501-BAC0-CD6E6233FC90}">
      <dgm:prSet/>
      <dgm:spPr/>
      <dgm:t>
        <a:bodyPr/>
        <a:lstStyle/>
        <a:p>
          <a:endParaRPr lang="en-US"/>
        </a:p>
      </dgm:t>
    </dgm:pt>
    <dgm:pt modelId="{986421C0-71EA-42F1-83D9-BE575E7B4BB3}" type="sibTrans" cxnId="{98D9ABDF-E670-4501-BAC0-CD6E6233FC90}">
      <dgm:prSet/>
      <dgm:spPr/>
      <dgm:t>
        <a:bodyPr/>
        <a:lstStyle/>
        <a:p>
          <a:endParaRPr lang="en-US"/>
        </a:p>
      </dgm:t>
    </dgm:pt>
    <dgm:pt modelId="{F497C4AB-90AA-4708-AE1A-35AB3EC7DB2D}">
      <dgm:prSet phldrT="[Text]" custT="1"/>
      <dgm:spPr/>
      <dgm:t>
        <a:bodyPr/>
        <a:lstStyle/>
        <a:p>
          <a:r>
            <a:rPr lang="en-US" sz="2000" b="1" u="sng" dirty="0" smtClean="0"/>
            <a:t>19</a:t>
          </a:r>
          <a:r>
            <a:rPr lang="en-US" sz="2000" b="1" u="sng" baseline="30000" dirty="0" smtClean="0"/>
            <a:t>th</a:t>
          </a:r>
          <a:r>
            <a:rPr lang="en-US" sz="2000" b="1" u="sng" dirty="0" smtClean="0"/>
            <a:t> century</a:t>
          </a:r>
          <a:endParaRPr lang="en-US" sz="2000" dirty="0"/>
        </a:p>
      </dgm:t>
    </dgm:pt>
    <dgm:pt modelId="{388A7632-A431-4C92-9F05-25D7CF75EF43}" type="parTrans" cxnId="{90CF2CF4-2EF9-487F-9A46-E692D6785005}">
      <dgm:prSet/>
      <dgm:spPr/>
      <dgm:t>
        <a:bodyPr/>
        <a:lstStyle/>
        <a:p>
          <a:endParaRPr lang="en-US"/>
        </a:p>
      </dgm:t>
    </dgm:pt>
    <dgm:pt modelId="{905AC77F-E33B-44B6-9A41-385C620B4CBB}" type="sibTrans" cxnId="{90CF2CF4-2EF9-487F-9A46-E692D6785005}">
      <dgm:prSet/>
      <dgm:spPr/>
      <dgm:t>
        <a:bodyPr/>
        <a:lstStyle/>
        <a:p>
          <a:endParaRPr lang="en-US"/>
        </a:p>
      </dgm:t>
    </dgm:pt>
    <dgm:pt modelId="{63B0458B-C9D4-454C-9955-7A505BFDC709}">
      <dgm:prSet phldrT="[Text]" custT="1"/>
      <dgm:spPr/>
      <dgm:t>
        <a:bodyPr/>
        <a:lstStyle/>
        <a:p>
          <a:r>
            <a:rPr lang="en-US" sz="2000" dirty="0" smtClean="0"/>
            <a:t>1856; Morel – </a:t>
          </a:r>
          <a:r>
            <a:rPr lang="en-US" sz="2000" dirty="0" err="1" smtClean="0"/>
            <a:t>demence</a:t>
          </a:r>
          <a:r>
            <a:rPr lang="en-US" sz="2000" dirty="0" smtClean="0"/>
            <a:t> </a:t>
          </a:r>
          <a:r>
            <a:rPr lang="en-US" sz="2000" dirty="0" err="1" smtClean="0"/>
            <a:t>precoce</a:t>
          </a:r>
          <a:endParaRPr lang="en-US" sz="2000" dirty="0"/>
        </a:p>
      </dgm:t>
    </dgm:pt>
    <dgm:pt modelId="{17636888-099E-42BB-BB87-C6AA5BFAC167}" type="parTrans" cxnId="{1D53C3A3-9640-4627-AA54-B910F397842B}">
      <dgm:prSet/>
      <dgm:spPr/>
      <dgm:t>
        <a:bodyPr/>
        <a:lstStyle/>
        <a:p>
          <a:endParaRPr lang="en-US"/>
        </a:p>
      </dgm:t>
    </dgm:pt>
    <dgm:pt modelId="{EFE78FA0-2945-4AEE-90CF-6AFCF1212FB3}" type="sibTrans" cxnId="{1D53C3A3-9640-4627-AA54-B910F397842B}">
      <dgm:prSet/>
      <dgm:spPr/>
      <dgm:t>
        <a:bodyPr/>
        <a:lstStyle/>
        <a:p>
          <a:endParaRPr lang="en-US"/>
        </a:p>
      </dgm:t>
    </dgm:pt>
    <dgm:pt modelId="{CD10D195-E476-4561-BA7A-825A05EAC699}">
      <dgm:prSet phldrT="[Text]" custT="1"/>
      <dgm:spPr/>
      <dgm:t>
        <a:bodyPr/>
        <a:lstStyle/>
        <a:p>
          <a:r>
            <a:rPr lang="en-US" sz="2000" b="1" u="sng" dirty="0" smtClean="0"/>
            <a:t>Emil </a:t>
          </a:r>
          <a:r>
            <a:rPr lang="en-US" sz="2000" b="1" u="sng" dirty="0" err="1" smtClean="0"/>
            <a:t>Kraepelin</a:t>
          </a:r>
          <a:r>
            <a:rPr lang="en-US" sz="2000" b="1" u="sng" dirty="0" smtClean="0"/>
            <a:t> (1856-1926)</a:t>
          </a:r>
          <a:endParaRPr lang="en-US" sz="2000" dirty="0"/>
        </a:p>
      </dgm:t>
    </dgm:pt>
    <dgm:pt modelId="{6BA9E2C2-7288-40A4-B527-4049E8A4A6B5}" type="parTrans" cxnId="{E589F379-6CA7-4E08-BC5B-CD2196B8661E}">
      <dgm:prSet/>
      <dgm:spPr/>
      <dgm:t>
        <a:bodyPr/>
        <a:lstStyle/>
        <a:p>
          <a:endParaRPr lang="en-US"/>
        </a:p>
      </dgm:t>
    </dgm:pt>
    <dgm:pt modelId="{8A03F00D-8C81-4EC7-A355-28E66762501D}" type="sibTrans" cxnId="{E589F379-6CA7-4E08-BC5B-CD2196B8661E}">
      <dgm:prSet/>
      <dgm:spPr/>
      <dgm:t>
        <a:bodyPr/>
        <a:lstStyle/>
        <a:p>
          <a:endParaRPr lang="en-US"/>
        </a:p>
      </dgm:t>
    </dgm:pt>
    <dgm:pt modelId="{E4D06127-0A51-4E0E-B1FB-B37F658906AA}">
      <dgm:prSet phldrT="[Text]" custT="1"/>
      <dgm:spPr/>
      <dgm:t>
        <a:bodyPr/>
        <a:lstStyle/>
        <a:p>
          <a:r>
            <a:rPr lang="en-US" sz="1800" dirty="0" smtClean="0"/>
            <a:t>Groupings of illness</a:t>
          </a:r>
          <a:endParaRPr lang="en-US" sz="1800" dirty="0"/>
        </a:p>
      </dgm:t>
    </dgm:pt>
    <dgm:pt modelId="{F6395D55-23F4-45F8-A9C3-DA0714BD93D7}" type="parTrans" cxnId="{8EDE5206-CFF0-4237-976C-9307C02706BD}">
      <dgm:prSet/>
      <dgm:spPr/>
      <dgm:t>
        <a:bodyPr/>
        <a:lstStyle/>
        <a:p>
          <a:endParaRPr lang="en-US"/>
        </a:p>
      </dgm:t>
    </dgm:pt>
    <dgm:pt modelId="{19E652B2-CF0C-490A-9AA6-714B4771BA37}" type="sibTrans" cxnId="{8EDE5206-CFF0-4237-976C-9307C02706BD}">
      <dgm:prSet/>
      <dgm:spPr/>
      <dgm:t>
        <a:bodyPr/>
        <a:lstStyle/>
        <a:p>
          <a:endParaRPr lang="en-US"/>
        </a:p>
      </dgm:t>
    </dgm:pt>
    <dgm:pt modelId="{5A9567C3-C159-4A42-8CB0-20E19E48B5C1}">
      <dgm:prSet custT="1"/>
      <dgm:spPr/>
      <dgm:t>
        <a:bodyPr/>
        <a:lstStyle/>
        <a:p>
          <a:r>
            <a:rPr lang="en-US" sz="2000" dirty="0" smtClean="0"/>
            <a:t>1868; </a:t>
          </a:r>
          <a:r>
            <a:rPr lang="en-US" sz="2000" dirty="0" err="1" smtClean="0"/>
            <a:t>Kahlbaum</a:t>
          </a:r>
          <a:r>
            <a:rPr lang="en-US" sz="2000" dirty="0" smtClean="0"/>
            <a:t> – </a:t>
          </a:r>
          <a:r>
            <a:rPr lang="en-US" sz="2000" dirty="0" err="1" smtClean="0"/>
            <a:t>katatonie</a:t>
          </a:r>
          <a:endParaRPr lang="en-US" sz="2000" dirty="0" smtClean="0"/>
        </a:p>
      </dgm:t>
    </dgm:pt>
    <dgm:pt modelId="{7333EBC1-8779-473A-AAF5-701CB68E1D83}" type="parTrans" cxnId="{15CF8A05-1C1E-45A7-B42B-36640015D38B}">
      <dgm:prSet/>
      <dgm:spPr/>
      <dgm:t>
        <a:bodyPr/>
        <a:lstStyle/>
        <a:p>
          <a:endParaRPr lang="en-US"/>
        </a:p>
      </dgm:t>
    </dgm:pt>
    <dgm:pt modelId="{499DC4C8-6243-42AE-92D2-57B7420EBE72}" type="sibTrans" cxnId="{15CF8A05-1C1E-45A7-B42B-36640015D38B}">
      <dgm:prSet/>
      <dgm:spPr/>
      <dgm:t>
        <a:bodyPr/>
        <a:lstStyle/>
        <a:p>
          <a:endParaRPr lang="en-US"/>
        </a:p>
      </dgm:t>
    </dgm:pt>
    <dgm:pt modelId="{34F1D0DA-E47A-4F78-AEB3-D810F25BFCF3}">
      <dgm:prSet custT="1"/>
      <dgm:spPr/>
      <dgm:t>
        <a:bodyPr/>
        <a:lstStyle/>
        <a:p>
          <a:r>
            <a:rPr lang="en-US" sz="2000" dirty="0" smtClean="0"/>
            <a:t>1879; </a:t>
          </a:r>
          <a:r>
            <a:rPr lang="en-US" sz="2000" dirty="0" err="1" smtClean="0"/>
            <a:t>Hecker</a:t>
          </a:r>
          <a:r>
            <a:rPr lang="en-US" sz="2000" dirty="0" smtClean="0"/>
            <a:t> – </a:t>
          </a:r>
          <a:r>
            <a:rPr lang="en-US" sz="2000" dirty="0" err="1" smtClean="0"/>
            <a:t>hebephrenie</a:t>
          </a:r>
          <a:endParaRPr lang="en-US" sz="2000" b="1" u="sng" dirty="0"/>
        </a:p>
      </dgm:t>
    </dgm:pt>
    <dgm:pt modelId="{8F5E111C-43FF-4080-A6EB-A3B508E35671}" type="parTrans" cxnId="{C5778415-0CF9-4089-AF92-E6EBB6E080CE}">
      <dgm:prSet/>
      <dgm:spPr/>
      <dgm:t>
        <a:bodyPr/>
        <a:lstStyle/>
        <a:p>
          <a:endParaRPr lang="en-US"/>
        </a:p>
      </dgm:t>
    </dgm:pt>
    <dgm:pt modelId="{8375A2F4-9445-4F8D-A0C9-757BDA90E0C2}" type="sibTrans" cxnId="{C5778415-0CF9-4089-AF92-E6EBB6E080CE}">
      <dgm:prSet/>
      <dgm:spPr/>
      <dgm:t>
        <a:bodyPr/>
        <a:lstStyle/>
        <a:p>
          <a:endParaRPr lang="en-US"/>
        </a:p>
      </dgm:t>
    </dgm:pt>
    <dgm:pt modelId="{E67F42E1-5300-4B43-9620-27B09F464F6F}">
      <dgm:prSet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</a:rPr>
            <a:t>Dementia</a:t>
          </a:r>
          <a:r>
            <a:rPr lang="en-US" sz="1800" dirty="0" smtClean="0"/>
            <a:t> </a:t>
          </a:r>
          <a:r>
            <a:rPr lang="en-US" sz="1800" b="1" dirty="0" smtClean="0">
              <a:solidFill>
                <a:srgbClr val="FF0000"/>
              </a:solidFill>
            </a:rPr>
            <a:t>praecox </a:t>
          </a:r>
          <a:r>
            <a:rPr lang="en-US" sz="1800" dirty="0" smtClean="0"/>
            <a:t> </a:t>
          </a:r>
          <a:endParaRPr lang="en-US" sz="1800" dirty="0"/>
        </a:p>
      </dgm:t>
    </dgm:pt>
    <dgm:pt modelId="{560C2B6D-E001-4C61-A395-1E57E0A1FFF2}" type="parTrans" cxnId="{7422B9AF-14CA-4142-A87B-7FD9EB098FF3}">
      <dgm:prSet/>
      <dgm:spPr/>
      <dgm:t>
        <a:bodyPr/>
        <a:lstStyle/>
        <a:p>
          <a:endParaRPr lang="en-US"/>
        </a:p>
      </dgm:t>
    </dgm:pt>
    <dgm:pt modelId="{9A8D83D8-9266-4A40-BFA3-7EFDD7338172}" type="sibTrans" cxnId="{7422B9AF-14CA-4142-A87B-7FD9EB098FF3}">
      <dgm:prSet/>
      <dgm:spPr/>
      <dgm:t>
        <a:bodyPr/>
        <a:lstStyle/>
        <a:p>
          <a:endParaRPr lang="en-US"/>
        </a:p>
      </dgm:t>
    </dgm:pt>
    <dgm:pt modelId="{20808A30-8B40-4358-BFC8-050841875FCB}">
      <dgm:prSet custT="1"/>
      <dgm:spPr/>
      <dgm:t>
        <a:bodyPr/>
        <a:lstStyle/>
        <a:p>
          <a:r>
            <a:rPr lang="en-US" sz="1800" dirty="0" smtClean="0"/>
            <a:t>Maniac depressive psychosis</a:t>
          </a:r>
          <a:endParaRPr lang="en-US" sz="1800" dirty="0"/>
        </a:p>
      </dgm:t>
    </dgm:pt>
    <dgm:pt modelId="{73BD1C24-1708-4BD3-BAB2-A53A9E73FF26}" type="parTrans" cxnId="{1A828737-9113-4DCE-81F2-654DAED28311}">
      <dgm:prSet/>
      <dgm:spPr/>
      <dgm:t>
        <a:bodyPr/>
        <a:lstStyle/>
        <a:p>
          <a:endParaRPr lang="en-US"/>
        </a:p>
      </dgm:t>
    </dgm:pt>
    <dgm:pt modelId="{59253A04-43BC-4479-84AD-061E5BA71ADA}" type="sibTrans" cxnId="{1A828737-9113-4DCE-81F2-654DAED28311}">
      <dgm:prSet/>
      <dgm:spPr/>
      <dgm:t>
        <a:bodyPr/>
        <a:lstStyle/>
        <a:p>
          <a:endParaRPr lang="en-US"/>
        </a:p>
      </dgm:t>
    </dgm:pt>
    <dgm:pt modelId="{4156DB03-B989-493F-B852-1BE02375C56E}">
      <dgm:prSet custT="1"/>
      <dgm:spPr/>
      <dgm:t>
        <a:bodyPr/>
        <a:lstStyle/>
        <a:p>
          <a:r>
            <a:rPr lang="en-US" sz="1800" dirty="0" smtClean="0"/>
            <a:t>Paranoia </a:t>
          </a:r>
          <a:endParaRPr lang="en-US" sz="1800" dirty="0"/>
        </a:p>
      </dgm:t>
    </dgm:pt>
    <dgm:pt modelId="{FF52D13D-AF9F-490C-B8FF-1227DCBF67D2}" type="parTrans" cxnId="{20CADCC6-521F-41C8-A497-EE41A42FD325}">
      <dgm:prSet/>
      <dgm:spPr/>
      <dgm:t>
        <a:bodyPr/>
        <a:lstStyle/>
        <a:p>
          <a:endParaRPr lang="en-US"/>
        </a:p>
      </dgm:t>
    </dgm:pt>
    <dgm:pt modelId="{D7FE44A2-BA96-4186-AFB8-9B38E41269A2}" type="sibTrans" cxnId="{20CADCC6-521F-41C8-A497-EE41A42FD325}">
      <dgm:prSet/>
      <dgm:spPr/>
      <dgm:t>
        <a:bodyPr/>
        <a:lstStyle/>
        <a:p>
          <a:endParaRPr lang="en-US"/>
        </a:p>
      </dgm:t>
    </dgm:pt>
    <dgm:pt modelId="{A3DC2F74-46F4-4FAE-81BC-C42C46243359}" type="pres">
      <dgm:prSet presAssocID="{565D6362-05EB-47CC-A12E-0F5B282079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035B5-C8F0-4C65-91C9-FDDBD801C88B}" type="pres">
      <dgm:prSet presAssocID="{876C87AE-8916-4919-A142-E84535EB3868}" presName="comp" presStyleCnt="0"/>
      <dgm:spPr/>
    </dgm:pt>
    <dgm:pt modelId="{D8712EBF-EEA8-45D2-85B3-EEB13C57310C}" type="pres">
      <dgm:prSet presAssocID="{876C87AE-8916-4919-A142-E84535EB3868}" presName="box" presStyleLbl="node1" presStyleIdx="0" presStyleCnt="3"/>
      <dgm:spPr/>
      <dgm:t>
        <a:bodyPr/>
        <a:lstStyle/>
        <a:p>
          <a:endParaRPr lang="en-US"/>
        </a:p>
      </dgm:t>
    </dgm:pt>
    <dgm:pt modelId="{5D73E22A-D8C1-4443-829D-36DB5FE7CE62}" type="pres">
      <dgm:prSet presAssocID="{876C87AE-8916-4919-A142-E84535EB386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8D51669-A079-4307-9B7E-9CC2D699FA92}" type="pres">
      <dgm:prSet presAssocID="{876C87AE-8916-4919-A142-E84535EB386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E7333-7BCE-410D-B946-D4A75AA49021}" type="pres">
      <dgm:prSet presAssocID="{2209F671-06F0-415B-B529-EB3D2266F1FE}" presName="spacer" presStyleCnt="0"/>
      <dgm:spPr/>
    </dgm:pt>
    <dgm:pt modelId="{501A750D-2D55-446C-9579-C2D4B1584D56}" type="pres">
      <dgm:prSet presAssocID="{F497C4AB-90AA-4708-AE1A-35AB3EC7DB2D}" presName="comp" presStyleCnt="0"/>
      <dgm:spPr/>
    </dgm:pt>
    <dgm:pt modelId="{F72C6708-EFC5-4B40-A880-8DE021DD1AB2}" type="pres">
      <dgm:prSet presAssocID="{F497C4AB-90AA-4708-AE1A-35AB3EC7DB2D}" presName="box" presStyleLbl="node1" presStyleIdx="1" presStyleCnt="3"/>
      <dgm:spPr/>
      <dgm:t>
        <a:bodyPr/>
        <a:lstStyle/>
        <a:p>
          <a:endParaRPr lang="en-US"/>
        </a:p>
      </dgm:t>
    </dgm:pt>
    <dgm:pt modelId="{E929130C-2CF9-40FB-B633-02B2F8FC8C5A}" type="pres">
      <dgm:prSet presAssocID="{F497C4AB-90AA-4708-AE1A-35AB3EC7DB2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32E0670-D404-4E4D-9CC5-60EDD251AB42}" type="pres">
      <dgm:prSet presAssocID="{F497C4AB-90AA-4708-AE1A-35AB3EC7DB2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6A1B4-75E1-4BA7-B2E5-0E4A66169A09}" type="pres">
      <dgm:prSet presAssocID="{905AC77F-E33B-44B6-9A41-385C620B4CBB}" presName="spacer" presStyleCnt="0"/>
      <dgm:spPr/>
    </dgm:pt>
    <dgm:pt modelId="{EAD1032A-8A04-46F8-8C3C-8C04F4D83A15}" type="pres">
      <dgm:prSet presAssocID="{CD10D195-E476-4561-BA7A-825A05EAC699}" presName="comp" presStyleCnt="0"/>
      <dgm:spPr/>
    </dgm:pt>
    <dgm:pt modelId="{8D07711C-41EF-474F-9D62-78BBD5E72618}" type="pres">
      <dgm:prSet presAssocID="{CD10D195-E476-4561-BA7A-825A05EAC699}" presName="box" presStyleLbl="node1" presStyleIdx="2" presStyleCnt="3"/>
      <dgm:spPr/>
      <dgm:t>
        <a:bodyPr/>
        <a:lstStyle/>
        <a:p>
          <a:endParaRPr lang="en-US"/>
        </a:p>
      </dgm:t>
    </dgm:pt>
    <dgm:pt modelId="{9BD0E081-FD63-419F-A397-7ACAE581DD07}" type="pres">
      <dgm:prSet presAssocID="{CD10D195-E476-4561-BA7A-825A05EAC69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D0C0910-6111-4129-A263-4C36AAAD5EBE}" type="pres">
      <dgm:prSet presAssocID="{CD10D195-E476-4561-BA7A-825A05EAC69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F60A9-DC31-41F2-B6FF-F78180648C69}" type="presOf" srcId="{20808A30-8B40-4358-BFC8-050841875FCB}" destId="{2D0C0910-6111-4129-A263-4C36AAAD5EBE}" srcOrd="1" destOrd="3" presId="urn:microsoft.com/office/officeart/2005/8/layout/vList4"/>
    <dgm:cxn modelId="{44F12DED-8C8C-4624-9A6C-BA1290580B47}" type="presOf" srcId="{E4D06127-0A51-4E0E-B1FB-B37F658906AA}" destId="{2D0C0910-6111-4129-A263-4C36AAAD5EBE}" srcOrd="1" destOrd="1" presId="urn:microsoft.com/office/officeart/2005/8/layout/vList4"/>
    <dgm:cxn modelId="{90CF2CF4-2EF9-487F-9A46-E692D6785005}" srcId="{565D6362-05EB-47CC-A12E-0F5B282079C4}" destId="{F497C4AB-90AA-4708-AE1A-35AB3EC7DB2D}" srcOrd="1" destOrd="0" parTransId="{388A7632-A431-4C92-9F05-25D7CF75EF43}" sibTransId="{905AC77F-E33B-44B6-9A41-385C620B4CBB}"/>
    <dgm:cxn modelId="{D613DE3D-0926-4948-B769-AC5810883D52}" type="presOf" srcId="{F497C4AB-90AA-4708-AE1A-35AB3EC7DB2D}" destId="{F72C6708-EFC5-4B40-A880-8DE021DD1AB2}" srcOrd="0" destOrd="0" presId="urn:microsoft.com/office/officeart/2005/8/layout/vList4"/>
    <dgm:cxn modelId="{8EDE5206-CFF0-4237-976C-9307C02706BD}" srcId="{CD10D195-E476-4561-BA7A-825A05EAC699}" destId="{E4D06127-0A51-4E0E-B1FB-B37F658906AA}" srcOrd="0" destOrd="0" parTransId="{F6395D55-23F4-45F8-A9C3-DA0714BD93D7}" sibTransId="{19E652B2-CF0C-490A-9AA6-714B4771BA37}"/>
    <dgm:cxn modelId="{F19FCCFB-C1CF-4570-B97C-A9720DF0A10C}" type="presOf" srcId="{34F1D0DA-E47A-4F78-AEB3-D810F25BFCF3}" destId="{F72C6708-EFC5-4B40-A880-8DE021DD1AB2}" srcOrd="0" destOrd="3" presId="urn:microsoft.com/office/officeart/2005/8/layout/vList4"/>
    <dgm:cxn modelId="{1D53C3A3-9640-4627-AA54-B910F397842B}" srcId="{F497C4AB-90AA-4708-AE1A-35AB3EC7DB2D}" destId="{63B0458B-C9D4-454C-9955-7A505BFDC709}" srcOrd="0" destOrd="0" parTransId="{17636888-099E-42BB-BB87-C6AA5BFAC167}" sibTransId="{EFE78FA0-2945-4AEE-90CF-6AFCF1212FB3}"/>
    <dgm:cxn modelId="{1C70B4ED-062A-458C-848C-DEB9A437D930}" type="presOf" srcId="{565D6362-05EB-47CC-A12E-0F5B282079C4}" destId="{A3DC2F74-46F4-4FAE-81BC-C42C46243359}" srcOrd="0" destOrd="0" presId="urn:microsoft.com/office/officeart/2005/8/layout/vList4"/>
    <dgm:cxn modelId="{6E55DF80-FFB7-4AC8-95C4-BC8AD0893971}" type="presOf" srcId="{20808A30-8B40-4358-BFC8-050841875FCB}" destId="{8D07711C-41EF-474F-9D62-78BBD5E72618}" srcOrd="0" destOrd="3" presId="urn:microsoft.com/office/officeart/2005/8/layout/vList4"/>
    <dgm:cxn modelId="{2B0D2BF1-F65E-4C9C-BEEC-ADB381D4D7F0}" type="presOf" srcId="{63B0458B-C9D4-454C-9955-7A505BFDC709}" destId="{032E0670-D404-4E4D-9CC5-60EDD251AB42}" srcOrd="1" destOrd="1" presId="urn:microsoft.com/office/officeart/2005/8/layout/vList4"/>
    <dgm:cxn modelId="{B0D9DF12-DE82-4152-B600-D2890A5CE2DB}" type="presOf" srcId="{CD10D195-E476-4561-BA7A-825A05EAC699}" destId="{2D0C0910-6111-4129-A263-4C36AAAD5EBE}" srcOrd="1" destOrd="0" presId="urn:microsoft.com/office/officeart/2005/8/layout/vList4"/>
    <dgm:cxn modelId="{3CDEE7E6-B44E-49EF-9528-D67214DE766B}" type="presOf" srcId="{5A9567C3-C159-4A42-8CB0-20E19E48B5C1}" destId="{F72C6708-EFC5-4B40-A880-8DE021DD1AB2}" srcOrd="0" destOrd="2" presId="urn:microsoft.com/office/officeart/2005/8/layout/vList4"/>
    <dgm:cxn modelId="{FBD328EA-C3E5-472F-B85E-50EC5F471661}" type="presOf" srcId="{34F1D0DA-E47A-4F78-AEB3-D810F25BFCF3}" destId="{032E0670-D404-4E4D-9CC5-60EDD251AB42}" srcOrd="1" destOrd="3" presId="urn:microsoft.com/office/officeart/2005/8/layout/vList4"/>
    <dgm:cxn modelId="{382EF067-28AF-4773-9412-540F837C1C7F}" type="presOf" srcId="{5A9567C3-C159-4A42-8CB0-20E19E48B5C1}" destId="{032E0670-D404-4E4D-9CC5-60EDD251AB42}" srcOrd="1" destOrd="2" presId="urn:microsoft.com/office/officeart/2005/8/layout/vList4"/>
    <dgm:cxn modelId="{EBB944B3-E115-4E3F-85C6-3C6B4D8E3B4C}" type="presOf" srcId="{4156DB03-B989-493F-B852-1BE02375C56E}" destId="{8D07711C-41EF-474F-9D62-78BBD5E72618}" srcOrd="0" destOrd="4" presId="urn:microsoft.com/office/officeart/2005/8/layout/vList4"/>
    <dgm:cxn modelId="{DCAF6257-5961-42E8-9D30-2071368F8FAC}" type="presOf" srcId="{E67F42E1-5300-4B43-9620-27B09F464F6F}" destId="{8D07711C-41EF-474F-9D62-78BBD5E72618}" srcOrd="0" destOrd="2" presId="urn:microsoft.com/office/officeart/2005/8/layout/vList4"/>
    <dgm:cxn modelId="{EC1EB354-F6E7-4316-A23D-426043D90BB8}" type="presOf" srcId="{876C87AE-8916-4919-A142-E84535EB3868}" destId="{D8712EBF-EEA8-45D2-85B3-EEB13C57310C}" srcOrd="0" destOrd="0" presId="urn:microsoft.com/office/officeart/2005/8/layout/vList4"/>
    <dgm:cxn modelId="{D71A8CF0-AE5D-4772-A73F-71F895E78984}" type="presOf" srcId="{F497C4AB-90AA-4708-AE1A-35AB3EC7DB2D}" destId="{032E0670-D404-4E4D-9CC5-60EDD251AB42}" srcOrd="1" destOrd="0" presId="urn:microsoft.com/office/officeart/2005/8/layout/vList4"/>
    <dgm:cxn modelId="{E589F379-6CA7-4E08-BC5B-CD2196B8661E}" srcId="{565D6362-05EB-47CC-A12E-0F5B282079C4}" destId="{CD10D195-E476-4561-BA7A-825A05EAC699}" srcOrd="2" destOrd="0" parTransId="{6BA9E2C2-7288-40A4-B527-4049E8A4A6B5}" sibTransId="{8A03F00D-8C81-4EC7-A355-28E66762501D}"/>
    <dgm:cxn modelId="{EF69F907-8386-4983-831F-0B7F598C5553}" type="presOf" srcId="{22CEBED6-7F26-4F12-B81E-DD5C28AC47E3}" destId="{A8D51669-A079-4307-9B7E-9CC2D699FA92}" srcOrd="1" destOrd="1" presId="urn:microsoft.com/office/officeart/2005/8/layout/vList4"/>
    <dgm:cxn modelId="{15CF8A05-1C1E-45A7-B42B-36640015D38B}" srcId="{F497C4AB-90AA-4708-AE1A-35AB3EC7DB2D}" destId="{5A9567C3-C159-4A42-8CB0-20E19E48B5C1}" srcOrd="1" destOrd="0" parTransId="{7333EBC1-8779-473A-AAF5-701CB68E1D83}" sibTransId="{499DC4C8-6243-42AE-92D2-57B7420EBE72}"/>
    <dgm:cxn modelId="{7422B9AF-14CA-4142-A87B-7FD9EB098FF3}" srcId="{E4D06127-0A51-4E0E-B1FB-B37F658906AA}" destId="{E67F42E1-5300-4B43-9620-27B09F464F6F}" srcOrd="0" destOrd="0" parTransId="{560C2B6D-E001-4C61-A395-1E57E0A1FFF2}" sibTransId="{9A8D83D8-9266-4A40-BFA3-7EFDD7338172}"/>
    <dgm:cxn modelId="{1A828737-9113-4DCE-81F2-654DAED28311}" srcId="{E4D06127-0A51-4E0E-B1FB-B37F658906AA}" destId="{20808A30-8B40-4358-BFC8-050841875FCB}" srcOrd="1" destOrd="0" parTransId="{73BD1C24-1708-4BD3-BAB2-A53A9E73FF26}" sibTransId="{59253A04-43BC-4479-84AD-061E5BA71ADA}"/>
    <dgm:cxn modelId="{98D9ABDF-E670-4501-BAC0-CD6E6233FC90}" srcId="{876C87AE-8916-4919-A142-E84535EB3868}" destId="{22CEBED6-7F26-4F12-B81E-DD5C28AC47E3}" srcOrd="0" destOrd="0" parTransId="{B7B7E767-8CA0-452B-8B92-51C6F86D32AD}" sibTransId="{986421C0-71EA-42F1-83D9-BE575E7B4BB3}"/>
    <dgm:cxn modelId="{717E845E-CFF3-43E1-AD92-DC268B4B4935}" type="presOf" srcId="{E67F42E1-5300-4B43-9620-27B09F464F6F}" destId="{2D0C0910-6111-4129-A263-4C36AAAD5EBE}" srcOrd="1" destOrd="2" presId="urn:microsoft.com/office/officeart/2005/8/layout/vList4"/>
    <dgm:cxn modelId="{9F7121CD-069D-4D2A-BB03-004921F3F90C}" srcId="{565D6362-05EB-47CC-A12E-0F5B282079C4}" destId="{876C87AE-8916-4919-A142-E84535EB3868}" srcOrd="0" destOrd="0" parTransId="{D604CBD2-1E86-4BD1-B825-89C6827A31A5}" sibTransId="{2209F671-06F0-415B-B529-EB3D2266F1FE}"/>
    <dgm:cxn modelId="{286BDBB3-444A-462E-A2C4-B0A636335B76}" type="presOf" srcId="{63B0458B-C9D4-454C-9955-7A505BFDC709}" destId="{F72C6708-EFC5-4B40-A880-8DE021DD1AB2}" srcOrd="0" destOrd="1" presId="urn:microsoft.com/office/officeart/2005/8/layout/vList4"/>
    <dgm:cxn modelId="{20CADCC6-521F-41C8-A497-EE41A42FD325}" srcId="{E4D06127-0A51-4E0E-B1FB-B37F658906AA}" destId="{4156DB03-B989-493F-B852-1BE02375C56E}" srcOrd="2" destOrd="0" parTransId="{FF52D13D-AF9F-490C-B8FF-1227DCBF67D2}" sibTransId="{D7FE44A2-BA96-4186-AFB8-9B38E41269A2}"/>
    <dgm:cxn modelId="{F2423882-3E53-4A06-94C3-79522E332550}" type="presOf" srcId="{4156DB03-B989-493F-B852-1BE02375C56E}" destId="{2D0C0910-6111-4129-A263-4C36AAAD5EBE}" srcOrd="1" destOrd="4" presId="urn:microsoft.com/office/officeart/2005/8/layout/vList4"/>
    <dgm:cxn modelId="{C5778415-0CF9-4089-AF92-E6EBB6E080CE}" srcId="{F497C4AB-90AA-4708-AE1A-35AB3EC7DB2D}" destId="{34F1D0DA-E47A-4F78-AEB3-D810F25BFCF3}" srcOrd="2" destOrd="0" parTransId="{8F5E111C-43FF-4080-A6EB-A3B508E35671}" sibTransId="{8375A2F4-9445-4F8D-A0C9-757BDA90E0C2}"/>
    <dgm:cxn modelId="{835F33D8-48B8-4D63-9397-1072B138C500}" type="presOf" srcId="{876C87AE-8916-4919-A142-E84535EB3868}" destId="{A8D51669-A079-4307-9B7E-9CC2D699FA92}" srcOrd="1" destOrd="0" presId="urn:microsoft.com/office/officeart/2005/8/layout/vList4"/>
    <dgm:cxn modelId="{0E983505-E0FB-4E1C-8EB8-70B80D1AC4E3}" type="presOf" srcId="{CD10D195-E476-4561-BA7A-825A05EAC699}" destId="{8D07711C-41EF-474F-9D62-78BBD5E72618}" srcOrd="0" destOrd="0" presId="urn:microsoft.com/office/officeart/2005/8/layout/vList4"/>
    <dgm:cxn modelId="{90C98C68-827B-4D0F-83F2-0489B099270E}" type="presOf" srcId="{22CEBED6-7F26-4F12-B81E-DD5C28AC47E3}" destId="{D8712EBF-EEA8-45D2-85B3-EEB13C57310C}" srcOrd="0" destOrd="1" presId="urn:microsoft.com/office/officeart/2005/8/layout/vList4"/>
    <dgm:cxn modelId="{59CA7C43-1B6E-49F5-966F-EC21FF5713B7}" type="presOf" srcId="{E4D06127-0A51-4E0E-B1FB-B37F658906AA}" destId="{8D07711C-41EF-474F-9D62-78BBD5E72618}" srcOrd="0" destOrd="1" presId="urn:microsoft.com/office/officeart/2005/8/layout/vList4"/>
    <dgm:cxn modelId="{63F42631-048C-47A6-A22D-3E9DB8D3E066}" type="presParOf" srcId="{A3DC2F74-46F4-4FAE-81BC-C42C46243359}" destId="{A68035B5-C8F0-4C65-91C9-FDDBD801C88B}" srcOrd="0" destOrd="0" presId="urn:microsoft.com/office/officeart/2005/8/layout/vList4"/>
    <dgm:cxn modelId="{EB0145F5-A636-483F-976F-A563A31931CD}" type="presParOf" srcId="{A68035B5-C8F0-4C65-91C9-FDDBD801C88B}" destId="{D8712EBF-EEA8-45D2-85B3-EEB13C57310C}" srcOrd="0" destOrd="0" presId="urn:microsoft.com/office/officeart/2005/8/layout/vList4"/>
    <dgm:cxn modelId="{5DE04BA4-4EBA-46D2-9079-24C335A0DCC1}" type="presParOf" srcId="{A68035B5-C8F0-4C65-91C9-FDDBD801C88B}" destId="{5D73E22A-D8C1-4443-829D-36DB5FE7CE62}" srcOrd="1" destOrd="0" presId="urn:microsoft.com/office/officeart/2005/8/layout/vList4"/>
    <dgm:cxn modelId="{C13872FD-FEAF-4495-96D9-F47CD9A6850D}" type="presParOf" srcId="{A68035B5-C8F0-4C65-91C9-FDDBD801C88B}" destId="{A8D51669-A079-4307-9B7E-9CC2D699FA92}" srcOrd="2" destOrd="0" presId="urn:microsoft.com/office/officeart/2005/8/layout/vList4"/>
    <dgm:cxn modelId="{1FC1A176-C3D5-4C26-9713-66ABF3079150}" type="presParOf" srcId="{A3DC2F74-46F4-4FAE-81BC-C42C46243359}" destId="{E4BE7333-7BCE-410D-B946-D4A75AA49021}" srcOrd="1" destOrd="0" presId="urn:microsoft.com/office/officeart/2005/8/layout/vList4"/>
    <dgm:cxn modelId="{294DD028-94B9-475E-88DA-F77FB6486D63}" type="presParOf" srcId="{A3DC2F74-46F4-4FAE-81BC-C42C46243359}" destId="{501A750D-2D55-446C-9579-C2D4B1584D56}" srcOrd="2" destOrd="0" presId="urn:microsoft.com/office/officeart/2005/8/layout/vList4"/>
    <dgm:cxn modelId="{8DB8CB50-6B13-498F-9DB0-58BB40FDCEAF}" type="presParOf" srcId="{501A750D-2D55-446C-9579-C2D4B1584D56}" destId="{F72C6708-EFC5-4B40-A880-8DE021DD1AB2}" srcOrd="0" destOrd="0" presId="urn:microsoft.com/office/officeart/2005/8/layout/vList4"/>
    <dgm:cxn modelId="{1360F55F-5319-4747-9925-4020685C0A20}" type="presParOf" srcId="{501A750D-2D55-446C-9579-C2D4B1584D56}" destId="{E929130C-2CF9-40FB-B633-02B2F8FC8C5A}" srcOrd="1" destOrd="0" presId="urn:microsoft.com/office/officeart/2005/8/layout/vList4"/>
    <dgm:cxn modelId="{77BFB0A6-867C-44AB-B2E0-FD627545A872}" type="presParOf" srcId="{501A750D-2D55-446C-9579-C2D4B1584D56}" destId="{032E0670-D404-4E4D-9CC5-60EDD251AB42}" srcOrd="2" destOrd="0" presId="urn:microsoft.com/office/officeart/2005/8/layout/vList4"/>
    <dgm:cxn modelId="{795B6F9F-9B5A-4812-B04E-4544FF13DF74}" type="presParOf" srcId="{A3DC2F74-46F4-4FAE-81BC-C42C46243359}" destId="{9C06A1B4-75E1-4BA7-B2E5-0E4A66169A09}" srcOrd="3" destOrd="0" presId="urn:microsoft.com/office/officeart/2005/8/layout/vList4"/>
    <dgm:cxn modelId="{665C5206-4964-49AF-8EE0-1416FB0DAC5C}" type="presParOf" srcId="{A3DC2F74-46F4-4FAE-81BC-C42C46243359}" destId="{EAD1032A-8A04-46F8-8C3C-8C04F4D83A15}" srcOrd="4" destOrd="0" presId="urn:microsoft.com/office/officeart/2005/8/layout/vList4"/>
    <dgm:cxn modelId="{A61BA6E7-AC17-4C51-A312-A4CFD325CD9E}" type="presParOf" srcId="{EAD1032A-8A04-46F8-8C3C-8C04F4D83A15}" destId="{8D07711C-41EF-474F-9D62-78BBD5E72618}" srcOrd="0" destOrd="0" presId="urn:microsoft.com/office/officeart/2005/8/layout/vList4"/>
    <dgm:cxn modelId="{022F135F-2B14-4021-B77B-EC5BCE086CEF}" type="presParOf" srcId="{EAD1032A-8A04-46F8-8C3C-8C04F4D83A15}" destId="{9BD0E081-FD63-419F-A397-7ACAE581DD07}" srcOrd="1" destOrd="0" presId="urn:microsoft.com/office/officeart/2005/8/layout/vList4"/>
    <dgm:cxn modelId="{47EE498B-8C93-46FA-98C4-AB51E26D5A20}" type="presParOf" srcId="{EAD1032A-8A04-46F8-8C3C-8C04F4D83A15}" destId="{2D0C0910-6111-4129-A263-4C36AAAD5E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8371CD-7481-4AB2-843E-033B6FB9CE99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F2B480-4E0B-4185-96A0-0AE5671796BC}">
      <dgm:prSet phldrT="[Text]"/>
      <dgm:spPr/>
      <dgm:t>
        <a:bodyPr/>
        <a:lstStyle/>
        <a:p>
          <a:r>
            <a:rPr lang="en-US" sz="2700" b="1" u="sng" dirty="0" smtClean="0"/>
            <a:t>Eugene </a:t>
          </a:r>
          <a:r>
            <a:rPr lang="en-US" sz="2700" b="1" u="sng" dirty="0" err="1" smtClean="0"/>
            <a:t>Blueler</a:t>
          </a:r>
          <a:r>
            <a:rPr lang="en-US" sz="2700" b="1" u="sng" dirty="0" smtClean="0"/>
            <a:t> (1857-1939)</a:t>
          </a:r>
          <a:endParaRPr lang="en-US" sz="2700" dirty="0"/>
        </a:p>
      </dgm:t>
    </dgm:pt>
    <dgm:pt modelId="{877E1EBF-E564-49E0-9D74-FC6A7AC537F0}" type="parTrans" cxnId="{133E2934-6BB9-4668-8CD7-194F0D9D80F5}">
      <dgm:prSet/>
      <dgm:spPr/>
      <dgm:t>
        <a:bodyPr/>
        <a:lstStyle/>
        <a:p>
          <a:endParaRPr lang="en-US"/>
        </a:p>
      </dgm:t>
    </dgm:pt>
    <dgm:pt modelId="{778EBDD5-8A33-4676-96C3-D67C24B5C4EB}" type="sibTrans" cxnId="{133E2934-6BB9-4668-8CD7-194F0D9D80F5}">
      <dgm:prSet/>
      <dgm:spPr/>
      <dgm:t>
        <a:bodyPr/>
        <a:lstStyle/>
        <a:p>
          <a:endParaRPr lang="en-US"/>
        </a:p>
      </dgm:t>
    </dgm:pt>
    <dgm:pt modelId="{61476D9B-D041-4070-A944-28857741A602}">
      <dgm:prSet phldrT="[Text]" custT="1"/>
      <dgm:spPr/>
      <dgm:t>
        <a:bodyPr/>
        <a:lstStyle/>
        <a:p>
          <a:r>
            <a:rPr lang="en-US" sz="1800" dirty="0" smtClean="0"/>
            <a:t>Coined the term </a:t>
          </a:r>
          <a:r>
            <a:rPr lang="en-US" sz="1800" b="1" dirty="0" smtClean="0">
              <a:solidFill>
                <a:srgbClr val="FFFF00"/>
              </a:solidFill>
            </a:rPr>
            <a:t>schizophrenia</a:t>
          </a:r>
          <a:endParaRPr lang="en-US" sz="1800" b="1" dirty="0">
            <a:solidFill>
              <a:srgbClr val="FFFF00"/>
            </a:solidFill>
          </a:endParaRPr>
        </a:p>
      </dgm:t>
    </dgm:pt>
    <dgm:pt modelId="{60C8DD7E-8D0C-4597-9045-380C1F613393}" type="parTrans" cxnId="{96DFBCB0-A4B1-4971-A3F9-284033041752}">
      <dgm:prSet/>
      <dgm:spPr/>
      <dgm:t>
        <a:bodyPr/>
        <a:lstStyle/>
        <a:p>
          <a:endParaRPr lang="en-US"/>
        </a:p>
      </dgm:t>
    </dgm:pt>
    <dgm:pt modelId="{0A95E7EF-4154-4AD3-8D4D-EAAF5356D98C}" type="sibTrans" cxnId="{96DFBCB0-A4B1-4971-A3F9-284033041752}">
      <dgm:prSet/>
      <dgm:spPr/>
      <dgm:t>
        <a:bodyPr/>
        <a:lstStyle/>
        <a:p>
          <a:endParaRPr lang="en-US"/>
        </a:p>
      </dgm:t>
    </dgm:pt>
    <dgm:pt modelId="{5C63A980-F893-419D-A6CB-5EEE43033B51}">
      <dgm:prSet phldrT="[Text]" custT="1"/>
      <dgm:spPr/>
      <dgm:t>
        <a:bodyPr/>
        <a:lstStyle/>
        <a:p>
          <a:r>
            <a:rPr lang="en-US" sz="1800" b="1" dirty="0" smtClean="0"/>
            <a:t>Association</a:t>
          </a:r>
          <a:endParaRPr lang="en-US" sz="1800" b="1" dirty="0"/>
        </a:p>
      </dgm:t>
    </dgm:pt>
    <dgm:pt modelId="{89C2DBBD-BCF1-425C-9F66-1DB9748847D8}" type="parTrans" cxnId="{489EFDF8-C574-47EB-BDAE-35B8DBB19704}">
      <dgm:prSet/>
      <dgm:spPr/>
      <dgm:t>
        <a:bodyPr/>
        <a:lstStyle/>
        <a:p>
          <a:endParaRPr lang="en-US"/>
        </a:p>
      </dgm:t>
    </dgm:pt>
    <dgm:pt modelId="{CFDF8077-5839-448C-BAF8-4014856B468F}" type="sibTrans" cxnId="{489EFDF8-C574-47EB-BDAE-35B8DBB19704}">
      <dgm:prSet/>
      <dgm:spPr/>
      <dgm:t>
        <a:bodyPr/>
        <a:lstStyle/>
        <a:p>
          <a:endParaRPr lang="en-US"/>
        </a:p>
      </dgm:t>
    </dgm:pt>
    <dgm:pt modelId="{05C6B664-3A39-4132-9CDC-E72CD435D3D0}">
      <dgm:prSet phldrT="[Text]" custT="1"/>
      <dgm:spPr/>
      <dgm:t>
        <a:bodyPr/>
        <a:lstStyle/>
        <a:p>
          <a:r>
            <a:rPr lang="en-US" sz="2700" b="1" u="sng" dirty="0" err="1" smtClean="0"/>
            <a:t>Schneiderian</a:t>
          </a:r>
          <a:r>
            <a:rPr lang="en-US" sz="2700" b="1" u="sng" dirty="0" smtClean="0"/>
            <a:t> Criteria(1887-1967)</a:t>
          </a:r>
          <a:endParaRPr lang="en-US" sz="2700" dirty="0"/>
        </a:p>
      </dgm:t>
    </dgm:pt>
    <dgm:pt modelId="{78168215-6687-499F-B44F-DB6E21288B07}" type="parTrans" cxnId="{7B9D26C3-2052-4199-B0FC-44BE1BA3BD8C}">
      <dgm:prSet/>
      <dgm:spPr/>
      <dgm:t>
        <a:bodyPr/>
        <a:lstStyle/>
        <a:p>
          <a:endParaRPr lang="en-US"/>
        </a:p>
      </dgm:t>
    </dgm:pt>
    <dgm:pt modelId="{059706E5-3465-4260-8D18-7CD9E6EAE5EC}" type="sibTrans" cxnId="{7B9D26C3-2052-4199-B0FC-44BE1BA3BD8C}">
      <dgm:prSet/>
      <dgm:spPr/>
      <dgm:t>
        <a:bodyPr/>
        <a:lstStyle/>
        <a:p>
          <a:endParaRPr lang="en-US"/>
        </a:p>
      </dgm:t>
    </dgm:pt>
    <dgm:pt modelId="{D6E6C2C1-4CD5-49E5-A68C-D3B3DFA71B82}">
      <dgm:prSet phldrT="[Text]" phldr="1"/>
      <dgm:spPr/>
      <dgm:t>
        <a:bodyPr/>
        <a:lstStyle/>
        <a:p>
          <a:endParaRPr lang="en-US" sz="3700" dirty="0"/>
        </a:p>
      </dgm:t>
    </dgm:pt>
    <dgm:pt modelId="{FAAA8FB6-14F4-42EF-A42B-0A27C83A82AE}" type="parTrans" cxnId="{6C1705D7-DD0A-484F-8202-544211C3D086}">
      <dgm:prSet/>
      <dgm:spPr/>
      <dgm:t>
        <a:bodyPr/>
        <a:lstStyle/>
        <a:p>
          <a:endParaRPr lang="en-US"/>
        </a:p>
      </dgm:t>
    </dgm:pt>
    <dgm:pt modelId="{DDD177F0-787C-4097-B273-62788ADF430A}" type="sibTrans" cxnId="{6C1705D7-DD0A-484F-8202-544211C3D086}">
      <dgm:prSet/>
      <dgm:spPr/>
      <dgm:t>
        <a:bodyPr/>
        <a:lstStyle/>
        <a:p>
          <a:endParaRPr lang="en-US"/>
        </a:p>
      </dgm:t>
    </dgm:pt>
    <dgm:pt modelId="{ABE1120F-3A42-4ABC-9D51-6568E370DDF1}">
      <dgm:prSet custT="1"/>
      <dgm:spPr/>
      <dgm:t>
        <a:bodyPr/>
        <a:lstStyle/>
        <a:p>
          <a:r>
            <a:rPr lang="en-US" sz="1800" dirty="0" smtClean="0"/>
            <a:t>Need </a:t>
          </a:r>
          <a:r>
            <a:rPr lang="en-US" sz="1800" b="1" dirty="0" smtClean="0">
              <a:solidFill>
                <a:srgbClr val="FFFF00"/>
              </a:solidFill>
            </a:rPr>
            <a:t>not to have deteriorating</a:t>
          </a:r>
          <a:r>
            <a:rPr lang="en-US" sz="1800" dirty="0" smtClean="0"/>
            <a:t> course</a:t>
          </a:r>
        </a:p>
      </dgm:t>
    </dgm:pt>
    <dgm:pt modelId="{47304152-F67B-4407-AF77-A53FE291D1C3}" type="parTrans" cxnId="{BD1D4E5C-E19B-4705-AD53-0C4981FD4C33}">
      <dgm:prSet/>
      <dgm:spPr/>
      <dgm:t>
        <a:bodyPr/>
        <a:lstStyle/>
        <a:p>
          <a:endParaRPr lang="en-US"/>
        </a:p>
      </dgm:t>
    </dgm:pt>
    <dgm:pt modelId="{4AB04D92-C7C3-4427-B45B-DC0D8746054A}" type="sibTrans" cxnId="{BD1D4E5C-E19B-4705-AD53-0C4981FD4C33}">
      <dgm:prSet/>
      <dgm:spPr/>
      <dgm:t>
        <a:bodyPr/>
        <a:lstStyle/>
        <a:p>
          <a:endParaRPr lang="en-US"/>
        </a:p>
      </dgm:t>
    </dgm:pt>
    <dgm:pt modelId="{F32F0455-575A-45EC-AEBA-8BC3056A9383}">
      <dgm:prSet custT="1"/>
      <dgm:spPr/>
      <dgm:t>
        <a:bodyPr/>
        <a:lstStyle/>
        <a:p>
          <a:r>
            <a:rPr lang="en-US" sz="1800" b="1" dirty="0" smtClean="0"/>
            <a:t>Autism </a:t>
          </a:r>
        </a:p>
      </dgm:t>
    </dgm:pt>
    <dgm:pt modelId="{0AF7E46C-173D-4585-8C82-5C9B39AD8FEA}" type="parTrans" cxnId="{434EB69A-F4DC-4AAE-9BFD-661E1EC336F2}">
      <dgm:prSet/>
      <dgm:spPr/>
      <dgm:t>
        <a:bodyPr/>
        <a:lstStyle/>
        <a:p>
          <a:endParaRPr lang="en-US"/>
        </a:p>
      </dgm:t>
    </dgm:pt>
    <dgm:pt modelId="{56C5C9D6-C7AA-4C17-8FD8-08105B965697}" type="sibTrans" cxnId="{434EB69A-F4DC-4AAE-9BFD-661E1EC336F2}">
      <dgm:prSet/>
      <dgm:spPr/>
      <dgm:t>
        <a:bodyPr/>
        <a:lstStyle/>
        <a:p>
          <a:endParaRPr lang="en-US"/>
        </a:p>
      </dgm:t>
    </dgm:pt>
    <dgm:pt modelId="{E9C6E41A-F944-4CB6-99B1-BA187F8AAF1E}">
      <dgm:prSet custT="1"/>
      <dgm:spPr/>
      <dgm:t>
        <a:bodyPr/>
        <a:lstStyle/>
        <a:p>
          <a:r>
            <a:rPr lang="en-US" sz="1800" b="1" dirty="0" smtClean="0"/>
            <a:t>Ambivalence</a:t>
          </a:r>
          <a:endParaRPr lang="en-US" sz="1800" b="1" dirty="0"/>
        </a:p>
      </dgm:t>
    </dgm:pt>
    <dgm:pt modelId="{15EFCAAD-35B8-4C74-8F69-C57945280F80}" type="parTrans" cxnId="{1403CC9B-7FD5-4D53-80CA-CDD4A7CBD77A}">
      <dgm:prSet/>
      <dgm:spPr/>
      <dgm:t>
        <a:bodyPr/>
        <a:lstStyle/>
        <a:p>
          <a:endParaRPr lang="en-US"/>
        </a:p>
      </dgm:t>
    </dgm:pt>
    <dgm:pt modelId="{476E03C8-BAAE-494E-BF0A-4AD35E78B8A4}" type="sibTrans" cxnId="{1403CC9B-7FD5-4D53-80CA-CDD4A7CBD77A}">
      <dgm:prSet/>
      <dgm:spPr/>
      <dgm:t>
        <a:bodyPr/>
        <a:lstStyle/>
        <a:p>
          <a:endParaRPr lang="en-US"/>
        </a:p>
      </dgm:t>
    </dgm:pt>
    <dgm:pt modelId="{EBA4A2DA-7B5E-4381-9608-EB18BD81D91C}">
      <dgm:prSet phldrT="[Text]" custT="1"/>
      <dgm:spPr/>
      <dgm:t>
        <a:bodyPr/>
        <a:lstStyle/>
        <a:p>
          <a:r>
            <a:rPr lang="en-US" sz="1800" b="1" dirty="0" smtClean="0"/>
            <a:t>Affective disturbances </a:t>
          </a:r>
          <a:endParaRPr lang="en-US" sz="1800" b="1" dirty="0"/>
        </a:p>
      </dgm:t>
    </dgm:pt>
    <dgm:pt modelId="{71BE09CD-8F43-431F-AA08-16577642AD01}" type="parTrans" cxnId="{558044B2-F7B1-4EF5-9617-D475D4ACA4EF}">
      <dgm:prSet/>
      <dgm:spPr/>
      <dgm:t>
        <a:bodyPr/>
        <a:lstStyle/>
        <a:p>
          <a:endParaRPr lang="en-US"/>
        </a:p>
      </dgm:t>
    </dgm:pt>
    <dgm:pt modelId="{88389CB6-6C9A-4DA6-A278-7979F5027E97}" type="sibTrans" cxnId="{558044B2-F7B1-4EF5-9617-D475D4ACA4EF}">
      <dgm:prSet/>
      <dgm:spPr/>
      <dgm:t>
        <a:bodyPr/>
        <a:lstStyle/>
        <a:p>
          <a:endParaRPr lang="en-US"/>
        </a:p>
      </dgm:t>
    </dgm:pt>
    <dgm:pt modelId="{EB2EE31C-D510-4C6F-965A-B28F751FD470}">
      <dgm:prSet custT="1"/>
      <dgm:spPr/>
      <dgm:t>
        <a:bodyPr/>
        <a:lstStyle/>
        <a:p>
          <a:r>
            <a:rPr lang="en-US" sz="1800" b="1" u="sng" dirty="0" smtClean="0"/>
            <a:t>THE FOUR As</a:t>
          </a:r>
          <a:endParaRPr lang="en-US" sz="1800" dirty="0" smtClean="0"/>
        </a:p>
      </dgm:t>
    </dgm:pt>
    <dgm:pt modelId="{270B1801-A675-4AA8-9144-C91DB7D054BD}" type="parTrans" cxnId="{19039122-F016-48A1-9EDB-1E9A3C2F2429}">
      <dgm:prSet/>
      <dgm:spPr/>
      <dgm:t>
        <a:bodyPr/>
        <a:lstStyle/>
        <a:p>
          <a:endParaRPr lang="en-US"/>
        </a:p>
      </dgm:t>
    </dgm:pt>
    <dgm:pt modelId="{F3F4C12B-4F68-4C7D-9887-8E2534703372}" type="sibTrans" cxnId="{19039122-F016-48A1-9EDB-1E9A3C2F2429}">
      <dgm:prSet/>
      <dgm:spPr/>
      <dgm:t>
        <a:bodyPr/>
        <a:lstStyle/>
        <a:p>
          <a:endParaRPr lang="en-US"/>
        </a:p>
      </dgm:t>
    </dgm:pt>
    <dgm:pt modelId="{4BB09C40-64B6-419E-B621-9345D5D3DC56}" type="pres">
      <dgm:prSet presAssocID="{778371CD-7481-4AB2-843E-033B6FB9CE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EF4BD-326A-4E58-BCE6-45A2545388B3}" type="pres">
      <dgm:prSet presAssocID="{AEF2B480-4E0B-4185-96A0-0AE5671796BC}" presName="comp" presStyleCnt="0"/>
      <dgm:spPr/>
    </dgm:pt>
    <dgm:pt modelId="{C48A9C05-33F7-4923-B719-1A67FE1727A5}" type="pres">
      <dgm:prSet presAssocID="{AEF2B480-4E0B-4185-96A0-0AE5671796BC}" presName="box" presStyleLbl="node1" presStyleIdx="0" presStyleCnt="2" custScaleX="98198" custScaleY="80000"/>
      <dgm:spPr/>
      <dgm:t>
        <a:bodyPr/>
        <a:lstStyle/>
        <a:p>
          <a:endParaRPr lang="en-US"/>
        </a:p>
      </dgm:t>
    </dgm:pt>
    <dgm:pt modelId="{EE11162D-9038-4FBE-98E4-93241B50BA60}" type="pres">
      <dgm:prSet presAssocID="{AEF2B480-4E0B-4185-96A0-0AE5671796BC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36B80EB-5DB4-48F1-BC52-39063A051F05}" type="pres">
      <dgm:prSet presAssocID="{AEF2B480-4E0B-4185-96A0-0AE5671796B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61C25-9827-4CDC-A668-C5F3706F7D47}" type="pres">
      <dgm:prSet presAssocID="{778EBDD5-8A33-4676-96C3-D67C24B5C4EB}" presName="spacer" presStyleCnt="0"/>
      <dgm:spPr/>
    </dgm:pt>
    <dgm:pt modelId="{07320CE6-614E-4962-A3A3-DFEE90097481}" type="pres">
      <dgm:prSet presAssocID="{05C6B664-3A39-4132-9CDC-E72CD435D3D0}" presName="comp" presStyleCnt="0"/>
      <dgm:spPr/>
    </dgm:pt>
    <dgm:pt modelId="{BC47A555-35AC-46C8-9E04-9E52D8E579D3}" type="pres">
      <dgm:prSet presAssocID="{05C6B664-3A39-4132-9CDC-E72CD435D3D0}" presName="box" presStyleLbl="node1" presStyleIdx="1" presStyleCnt="2" custScaleY="135295"/>
      <dgm:spPr/>
      <dgm:t>
        <a:bodyPr/>
        <a:lstStyle/>
        <a:p>
          <a:endParaRPr lang="en-US"/>
        </a:p>
      </dgm:t>
    </dgm:pt>
    <dgm:pt modelId="{C842832B-9B3A-4D6E-AF46-4DC50DA64BA3}" type="pres">
      <dgm:prSet presAssocID="{05C6B664-3A39-4132-9CDC-E72CD435D3D0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0BE5B2-4B98-4177-A5F4-164BA0D574D8}" type="pres">
      <dgm:prSet presAssocID="{05C6B664-3A39-4132-9CDC-E72CD435D3D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A3CC4-6028-4B4A-9E13-23D1F25E7634}" type="presOf" srcId="{61476D9B-D041-4070-A944-28857741A602}" destId="{C48A9C05-33F7-4923-B719-1A67FE1727A5}" srcOrd="0" destOrd="1" presId="urn:microsoft.com/office/officeart/2005/8/layout/vList4"/>
    <dgm:cxn modelId="{11D3491C-D51D-46D1-9C4B-0FF47B8BF20F}" type="presOf" srcId="{ABE1120F-3A42-4ABC-9D51-6568E370DDF1}" destId="{C48A9C05-33F7-4923-B719-1A67FE1727A5}" srcOrd="0" destOrd="2" presId="urn:microsoft.com/office/officeart/2005/8/layout/vList4"/>
    <dgm:cxn modelId="{AC1477CC-8215-4E67-92FA-30AFBD1A8BA6}" type="presOf" srcId="{D6E6C2C1-4CD5-49E5-A68C-D3B3DFA71B82}" destId="{BC47A555-35AC-46C8-9E04-9E52D8E579D3}" srcOrd="0" destOrd="1" presId="urn:microsoft.com/office/officeart/2005/8/layout/vList4"/>
    <dgm:cxn modelId="{1403CC9B-7FD5-4D53-80CA-CDD4A7CBD77A}" srcId="{EB2EE31C-D510-4C6F-965A-B28F751FD470}" destId="{E9C6E41A-F944-4CB6-99B1-BA187F8AAF1E}" srcOrd="3" destOrd="0" parTransId="{15EFCAAD-35B8-4C74-8F69-C57945280F80}" sibTransId="{476E03C8-BAAE-494E-BF0A-4AD35E78B8A4}"/>
    <dgm:cxn modelId="{66958482-36DF-459E-9112-5A7AC4276703}" type="presOf" srcId="{5C63A980-F893-419D-A6CB-5EEE43033B51}" destId="{C48A9C05-33F7-4923-B719-1A67FE1727A5}" srcOrd="0" destOrd="4" presId="urn:microsoft.com/office/officeart/2005/8/layout/vList4"/>
    <dgm:cxn modelId="{65E1B60F-A7DF-405A-8D6D-33F41A5AFDDE}" type="presOf" srcId="{61476D9B-D041-4070-A944-28857741A602}" destId="{036B80EB-5DB4-48F1-BC52-39063A051F05}" srcOrd="1" destOrd="1" presId="urn:microsoft.com/office/officeart/2005/8/layout/vList4"/>
    <dgm:cxn modelId="{489EFDF8-C574-47EB-BDAE-35B8DBB19704}" srcId="{EB2EE31C-D510-4C6F-965A-B28F751FD470}" destId="{5C63A980-F893-419D-A6CB-5EEE43033B51}" srcOrd="0" destOrd="0" parTransId="{89C2DBBD-BCF1-425C-9F66-1DB9748847D8}" sibTransId="{CFDF8077-5839-448C-BAF8-4014856B468F}"/>
    <dgm:cxn modelId="{7B9D26C3-2052-4199-B0FC-44BE1BA3BD8C}" srcId="{778371CD-7481-4AB2-843E-033B6FB9CE99}" destId="{05C6B664-3A39-4132-9CDC-E72CD435D3D0}" srcOrd="1" destOrd="0" parTransId="{78168215-6687-499F-B44F-DB6E21288B07}" sibTransId="{059706E5-3465-4260-8D18-7CD9E6EAE5EC}"/>
    <dgm:cxn modelId="{5DC7EB92-638A-447D-8B54-1A1995CA4DE2}" type="presOf" srcId="{D6E6C2C1-4CD5-49E5-A68C-D3B3DFA71B82}" destId="{B60BE5B2-4B98-4177-A5F4-164BA0D574D8}" srcOrd="1" destOrd="1" presId="urn:microsoft.com/office/officeart/2005/8/layout/vList4"/>
    <dgm:cxn modelId="{5967142B-952D-49F9-8EB3-DFDD9A897C31}" type="presOf" srcId="{F32F0455-575A-45EC-AEBA-8BC3056A9383}" destId="{C48A9C05-33F7-4923-B719-1A67FE1727A5}" srcOrd="0" destOrd="6" presId="urn:microsoft.com/office/officeart/2005/8/layout/vList4"/>
    <dgm:cxn modelId="{1AA8E4B8-870F-4097-B543-4A11DF058E48}" type="presOf" srcId="{AEF2B480-4E0B-4185-96A0-0AE5671796BC}" destId="{036B80EB-5DB4-48F1-BC52-39063A051F05}" srcOrd="1" destOrd="0" presId="urn:microsoft.com/office/officeart/2005/8/layout/vList4"/>
    <dgm:cxn modelId="{28F7A0AC-6EE4-4203-8B7B-9584121A6931}" type="presOf" srcId="{05C6B664-3A39-4132-9CDC-E72CD435D3D0}" destId="{B60BE5B2-4B98-4177-A5F4-164BA0D574D8}" srcOrd="1" destOrd="0" presId="urn:microsoft.com/office/officeart/2005/8/layout/vList4"/>
    <dgm:cxn modelId="{434EB69A-F4DC-4AAE-9BFD-661E1EC336F2}" srcId="{EB2EE31C-D510-4C6F-965A-B28F751FD470}" destId="{F32F0455-575A-45EC-AEBA-8BC3056A9383}" srcOrd="2" destOrd="0" parTransId="{0AF7E46C-173D-4585-8C82-5C9B39AD8FEA}" sibTransId="{56C5C9D6-C7AA-4C17-8FD8-08105B965697}"/>
    <dgm:cxn modelId="{B2D93E1B-7154-42FB-842A-3C3BF0CFE0C4}" type="presOf" srcId="{EBA4A2DA-7B5E-4381-9608-EB18BD81D91C}" destId="{036B80EB-5DB4-48F1-BC52-39063A051F05}" srcOrd="1" destOrd="5" presId="urn:microsoft.com/office/officeart/2005/8/layout/vList4"/>
    <dgm:cxn modelId="{E92CC6E9-5BD4-4AFC-B564-19CD1ABAA482}" type="presOf" srcId="{EB2EE31C-D510-4C6F-965A-B28F751FD470}" destId="{036B80EB-5DB4-48F1-BC52-39063A051F05}" srcOrd="1" destOrd="3" presId="urn:microsoft.com/office/officeart/2005/8/layout/vList4"/>
    <dgm:cxn modelId="{712EBB11-2F72-46C6-AED3-FEE32F3B5A9E}" type="presOf" srcId="{E9C6E41A-F944-4CB6-99B1-BA187F8AAF1E}" destId="{C48A9C05-33F7-4923-B719-1A67FE1727A5}" srcOrd="0" destOrd="7" presId="urn:microsoft.com/office/officeart/2005/8/layout/vList4"/>
    <dgm:cxn modelId="{F12A49CD-2D58-466C-B1C4-8012029CA5C4}" type="presOf" srcId="{ABE1120F-3A42-4ABC-9D51-6568E370DDF1}" destId="{036B80EB-5DB4-48F1-BC52-39063A051F05}" srcOrd="1" destOrd="2" presId="urn:microsoft.com/office/officeart/2005/8/layout/vList4"/>
    <dgm:cxn modelId="{1C5F1C29-991F-4FAC-BAE5-EBC088DD7329}" type="presOf" srcId="{EBA4A2DA-7B5E-4381-9608-EB18BD81D91C}" destId="{C48A9C05-33F7-4923-B719-1A67FE1727A5}" srcOrd="0" destOrd="5" presId="urn:microsoft.com/office/officeart/2005/8/layout/vList4"/>
    <dgm:cxn modelId="{558044B2-F7B1-4EF5-9617-D475D4ACA4EF}" srcId="{EB2EE31C-D510-4C6F-965A-B28F751FD470}" destId="{EBA4A2DA-7B5E-4381-9608-EB18BD81D91C}" srcOrd="1" destOrd="0" parTransId="{71BE09CD-8F43-431F-AA08-16577642AD01}" sibTransId="{88389CB6-6C9A-4DA6-A278-7979F5027E97}"/>
    <dgm:cxn modelId="{133E2934-6BB9-4668-8CD7-194F0D9D80F5}" srcId="{778371CD-7481-4AB2-843E-033B6FB9CE99}" destId="{AEF2B480-4E0B-4185-96A0-0AE5671796BC}" srcOrd="0" destOrd="0" parTransId="{877E1EBF-E564-49E0-9D74-FC6A7AC537F0}" sibTransId="{778EBDD5-8A33-4676-96C3-D67C24B5C4EB}"/>
    <dgm:cxn modelId="{43E50678-44FC-4770-89CE-3B9B4D148DD0}" type="presOf" srcId="{5C63A980-F893-419D-A6CB-5EEE43033B51}" destId="{036B80EB-5DB4-48F1-BC52-39063A051F05}" srcOrd="1" destOrd="4" presId="urn:microsoft.com/office/officeart/2005/8/layout/vList4"/>
    <dgm:cxn modelId="{19039122-F016-48A1-9EDB-1E9A3C2F2429}" srcId="{AEF2B480-4E0B-4185-96A0-0AE5671796BC}" destId="{EB2EE31C-D510-4C6F-965A-B28F751FD470}" srcOrd="2" destOrd="0" parTransId="{270B1801-A675-4AA8-9144-C91DB7D054BD}" sibTransId="{F3F4C12B-4F68-4C7D-9887-8E2534703372}"/>
    <dgm:cxn modelId="{B16A0347-3ABC-41E1-8839-48493C594221}" type="presOf" srcId="{778371CD-7481-4AB2-843E-033B6FB9CE99}" destId="{4BB09C40-64B6-419E-B621-9345D5D3DC56}" srcOrd="0" destOrd="0" presId="urn:microsoft.com/office/officeart/2005/8/layout/vList4"/>
    <dgm:cxn modelId="{8FA60DB7-E01A-4A76-AA9A-0AB458163360}" type="presOf" srcId="{05C6B664-3A39-4132-9CDC-E72CD435D3D0}" destId="{BC47A555-35AC-46C8-9E04-9E52D8E579D3}" srcOrd="0" destOrd="0" presId="urn:microsoft.com/office/officeart/2005/8/layout/vList4"/>
    <dgm:cxn modelId="{C74FB483-48CF-44C4-BBF8-2D6633E88299}" type="presOf" srcId="{E9C6E41A-F944-4CB6-99B1-BA187F8AAF1E}" destId="{036B80EB-5DB4-48F1-BC52-39063A051F05}" srcOrd="1" destOrd="7" presId="urn:microsoft.com/office/officeart/2005/8/layout/vList4"/>
    <dgm:cxn modelId="{ABE00513-6544-488F-89E7-310ED080B893}" type="presOf" srcId="{AEF2B480-4E0B-4185-96A0-0AE5671796BC}" destId="{C48A9C05-33F7-4923-B719-1A67FE1727A5}" srcOrd="0" destOrd="0" presId="urn:microsoft.com/office/officeart/2005/8/layout/vList4"/>
    <dgm:cxn modelId="{36567650-123F-44E5-9351-BC03F7C8CAA9}" type="presOf" srcId="{F32F0455-575A-45EC-AEBA-8BC3056A9383}" destId="{036B80EB-5DB4-48F1-BC52-39063A051F05}" srcOrd="1" destOrd="6" presId="urn:microsoft.com/office/officeart/2005/8/layout/vList4"/>
    <dgm:cxn modelId="{0604FEC6-0DD8-41D8-9A28-A6428641255F}" type="presOf" srcId="{EB2EE31C-D510-4C6F-965A-B28F751FD470}" destId="{C48A9C05-33F7-4923-B719-1A67FE1727A5}" srcOrd="0" destOrd="3" presId="urn:microsoft.com/office/officeart/2005/8/layout/vList4"/>
    <dgm:cxn modelId="{96DFBCB0-A4B1-4971-A3F9-284033041752}" srcId="{AEF2B480-4E0B-4185-96A0-0AE5671796BC}" destId="{61476D9B-D041-4070-A944-28857741A602}" srcOrd="0" destOrd="0" parTransId="{60C8DD7E-8D0C-4597-9045-380C1F613393}" sibTransId="{0A95E7EF-4154-4AD3-8D4D-EAAF5356D98C}"/>
    <dgm:cxn modelId="{6C1705D7-DD0A-484F-8202-544211C3D086}" srcId="{05C6B664-3A39-4132-9CDC-E72CD435D3D0}" destId="{D6E6C2C1-4CD5-49E5-A68C-D3B3DFA71B82}" srcOrd="0" destOrd="0" parTransId="{FAAA8FB6-14F4-42EF-A42B-0A27C83A82AE}" sibTransId="{DDD177F0-787C-4097-B273-62788ADF430A}"/>
    <dgm:cxn modelId="{BD1D4E5C-E19B-4705-AD53-0C4981FD4C33}" srcId="{AEF2B480-4E0B-4185-96A0-0AE5671796BC}" destId="{ABE1120F-3A42-4ABC-9D51-6568E370DDF1}" srcOrd="1" destOrd="0" parTransId="{47304152-F67B-4407-AF77-A53FE291D1C3}" sibTransId="{4AB04D92-C7C3-4427-B45B-DC0D8746054A}"/>
    <dgm:cxn modelId="{2070B1C4-292C-444D-A56A-3FD05D89EE3E}" type="presParOf" srcId="{4BB09C40-64B6-419E-B621-9345D5D3DC56}" destId="{E0BEF4BD-326A-4E58-BCE6-45A2545388B3}" srcOrd="0" destOrd="0" presId="urn:microsoft.com/office/officeart/2005/8/layout/vList4"/>
    <dgm:cxn modelId="{E3C2448B-569C-419B-84C6-879BA78EC525}" type="presParOf" srcId="{E0BEF4BD-326A-4E58-BCE6-45A2545388B3}" destId="{C48A9C05-33F7-4923-B719-1A67FE1727A5}" srcOrd="0" destOrd="0" presId="urn:microsoft.com/office/officeart/2005/8/layout/vList4"/>
    <dgm:cxn modelId="{48D78356-4177-4A65-A2F4-F7A1908DA937}" type="presParOf" srcId="{E0BEF4BD-326A-4E58-BCE6-45A2545388B3}" destId="{EE11162D-9038-4FBE-98E4-93241B50BA60}" srcOrd="1" destOrd="0" presId="urn:microsoft.com/office/officeart/2005/8/layout/vList4"/>
    <dgm:cxn modelId="{A6CB13FA-2BC4-4CB8-9E72-AAC6E23AD0A8}" type="presParOf" srcId="{E0BEF4BD-326A-4E58-BCE6-45A2545388B3}" destId="{036B80EB-5DB4-48F1-BC52-39063A051F05}" srcOrd="2" destOrd="0" presId="urn:microsoft.com/office/officeart/2005/8/layout/vList4"/>
    <dgm:cxn modelId="{0C16D07E-BC32-432F-A613-E451CA4EE16A}" type="presParOf" srcId="{4BB09C40-64B6-419E-B621-9345D5D3DC56}" destId="{D8761C25-9827-4CDC-A668-C5F3706F7D47}" srcOrd="1" destOrd="0" presId="urn:microsoft.com/office/officeart/2005/8/layout/vList4"/>
    <dgm:cxn modelId="{3A910B3E-FB5F-4EAD-824A-9AD31334C4C7}" type="presParOf" srcId="{4BB09C40-64B6-419E-B621-9345D5D3DC56}" destId="{07320CE6-614E-4962-A3A3-DFEE90097481}" srcOrd="2" destOrd="0" presId="urn:microsoft.com/office/officeart/2005/8/layout/vList4"/>
    <dgm:cxn modelId="{4BD6CBAC-40B7-419A-AD8A-EA4D10E42939}" type="presParOf" srcId="{07320CE6-614E-4962-A3A3-DFEE90097481}" destId="{BC47A555-35AC-46C8-9E04-9E52D8E579D3}" srcOrd="0" destOrd="0" presId="urn:microsoft.com/office/officeart/2005/8/layout/vList4"/>
    <dgm:cxn modelId="{4DA09927-E4EA-4747-AFED-D40A0608AACE}" type="presParOf" srcId="{07320CE6-614E-4962-A3A3-DFEE90097481}" destId="{C842832B-9B3A-4D6E-AF46-4DC50DA64BA3}" srcOrd="1" destOrd="0" presId="urn:microsoft.com/office/officeart/2005/8/layout/vList4"/>
    <dgm:cxn modelId="{593D2F25-6F10-415A-839D-CD398409C090}" type="presParOf" srcId="{07320CE6-614E-4962-A3A3-DFEE90097481}" destId="{B60BE5B2-4B98-4177-A5F4-164BA0D574D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827502-DAA5-42D2-8B47-B64B26FC80D4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1EAD7D-9E6E-4A54-BED7-C1FD03ACB01F}">
      <dgm:prSet phldrT="[Text]" custT="1"/>
      <dgm:spPr/>
      <dgm:t>
        <a:bodyPr/>
        <a:lstStyle/>
        <a:p>
          <a:r>
            <a:rPr lang="en-US" sz="2000" dirty="0" smtClean="0"/>
            <a:t>Epidemiology</a:t>
          </a:r>
          <a:endParaRPr lang="en-US" sz="2000" dirty="0"/>
        </a:p>
      </dgm:t>
    </dgm:pt>
    <dgm:pt modelId="{9C9E5B1F-7A10-49A5-A7DF-5601943E9C8B}" type="parTrans" cxnId="{EF1451AF-D880-40C8-BD06-9DB0A78C7F4A}">
      <dgm:prSet/>
      <dgm:spPr/>
      <dgm:t>
        <a:bodyPr/>
        <a:lstStyle/>
        <a:p>
          <a:endParaRPr lang="en-US"/>
        </a:p>
      </dgm:t>
    </dgm:pt>
    <dgm:pt modelId="{AA12C19E-703A-42D9-8A61-7D768D7B9D66}" type="sibTrans" cxnId="{EF1451AF-D880-40C8-BD06-9DB0A78C7F4A}">
      <dgm:prSet/>
      <dgm:spPr/>
      <dgm:t>
        <a:bodyPr/>
        <a:lstStyle/>
        <a:p>
          <a:endParaRPr lang="en-US"/>
        </a:p>
      </dgm:t>
    </dgm:pt>
    <dgm:pt modelId="{7791ABDC-29D3-48D3-85B7-4C312FEFE76C}">
      <dgm:prSet phldrT="[Text]" custT="1"/>
      <dgm:spPr/>
      <dgm:t>
        <a:bodyPr/>
        <a:lstStyle/>
        <a:p>
          <a:r>
            <a:rPr lang="en-US" sz="2000" dirty="0" smtClean="0"/>
            <a:t>Gender and age </a:t>
          </a:r>
          <a:endParaRPr lang="en-US" sz="2000" dirty="0"/>
        </a:p>
      </dgm:t>
    </dgm:pt>
    <dgm:pt modelId="{A32A8E38-CFF8-4012-A707-A9E3DD857C37}" type="parTrans" cxnId="{20F6E032-53C6-414F-8265-7E1F4DD205D6}">
      <dgm:prSet/>
      <dgm:spPr/>
      <dgm:t>
        <a:bodyPr/>
        <a:lstStyle/>
        <a:p>
          <a:endParaRPr lang="en-US"/>
        </a:p>
      </dgm:t>
    </dgm:pt>
    <dgm:pt modelId="{6875A23E-51D0-4F38-B6AE-28272DCA4927}" type="sibTrans" cxnId="{20F6E032-53C6-414F-8265-7E1F4DD205D6}">
      <dgm:prSet/>
      <dgm:spPr/>
      <dgm:t>
        <a:bodyPr/>
        <a:lstStyle/>
        <a:p>
          <a:endParaRPr lang="en-US"/>
        </a:p>
      </dgm:t>
    </dgm:pt>
    <dgm:pt modelId="{3349DA8D-FA19-44E1-9888-664C3204EC91}">
      <dgm:prSet phldrT="[Text]" custT="1"/>
      <dgm:spPr/>
      <dgm:t>
        <a:bodyPr/>
        <a:lstStyle/>
        <a:p>
          <a:r>
            <a:rPr lang="en-US" sz="2000" dirty="0" smtClean="0"/>
            <a:t>Reproductive factors </a:t>
          </a:r>
          <a:endParaRPr lang="en-US" sz="2000" dirty="0"/>
        </a:p>
      </dgm:t>
    </dgm:pt>
    <dgm:pt modelId="{07829DA7-AF65-43ED-8A50-600C0F525040}" type="parTrans" cxnId="{1C6EDE91-7BF8-4288-84F5-565D7BE10EFA}">
      <dgm:prSet/>
      <dgm:spPr/>
      <dgm:t>
        <a:bodyPr/>
        <a:lstStyle/>
        <a:p>
          <a:endParaRPr lang="en-US"/>
        </a:p>
      </dgm:t>
    </dgm:pt>
    <dgm:pt modelId="{2887E634-7771-4807-8AC7-60FFDD43DFCD}" type="sibTrans" cxnId="{1C6EDE91-7BF8-4288-84F5-565D7BE10EFA}">
      <dgm:prSet/>
      <dgm:spPr/>
      <dgm:t>
        <a:bodyPr/>
        <a:lstStyle/>
        <a:p>
          <a:endParaRPr lang="en-US"/>
        </a:p>
      </dgm:t>
    </dgm:pt>
    <dgm:pt modelId="{3D742FAC-8149-453F-9CD0-3ECE89A77AC8}">
      <dgm:prSet phldrT="[Text]" custT="1"/>
      <dgm:spPr/>
      <dgm:t>
        <a:bodyPr/>
        <a:lstStyle/>
        <a:p>
          <a:r>
            <a:rPr lang="en-US" sz="2000" dirty="0" smtClean="0"/>
            <a:t>Medical illness </a:t>
          </a:r>
          <a:endParaRPr lang="en-US" sz="2000" dirty="0"/>
        </a:p>
      </dgm:t>
    </dgm:pt>
    <dgm:pt modelId="{DD23196F-2DCC-4526-9932-155393B65AC8}" type="parTrans" cxnId="{0C650DFA-FFA7-40DC-9114-796DDCA59267}">
      <dgm:prSet/>
      <dgm:spPr/>
      <dgm:t>
        <a:bodyPr/>
        <a:lstStyle/>
        <a:p>
          <a:endParaRPr lang="en-US"/>
        </a:p>
      </dgm:t>
    </dgm:pt>
    <dgm:pt modelId="{FE590C35-9720-4CFE-BFAA-BC9509B5A55D}" type="sibTrans" cxnId="{0C650DFA-FFA7-40DC-9114-796DDCA59267}">
      <dgm:prSet/>
      <dgm:spPr/>
      <dgm:t>
        <a:bodyPr/>
        <a:lstStyle/>
        <a:p>
          <a:endParaRPr lang="en-US"/>
        </a:p>
      </dgm:t>
    </dgm:pt>
    <dgm:pt modelId="{D957C274-C869-407B-B86C-2DA49A4449F4}">
      <dgm:prSet phldrT="[Text]" custT="1"/>
      <dgm:spPr/>
      <dgm:t>
        <a:bodyPr/>
        <a:lstStyle/>
        <a:p>
          <a:r>
            <a:rPr lang="en-US" sz="2000" dirty="0" smtClean="0"/>
            <a:t>Infection and birth seasons </a:t>
          </a:r>
          <a:endParaRPr lang="en-US" sz="2000" dirty="0"/>
        </a:p>
      </dgm:t>
    </dgm:pt>
    <dgm:pt modelId="{ECE93857-25DA-4D6F-9174-8839B51D6612}" type="parTrans" cxnId="{6F1586A5-5653-4D57-BC7F-511B950FF585}">
      <dgm:prSet/>
      <dgm:spPr/>
      <dgm:t>
        <a:bodyPr/>
        <a:lstStyle/>
        <a:p>
          <a:endParaRPr lang="en-US"/>
        </a:p>
      </dgm:t>
    </dgm:pt>
    <dgm:pt modelId="{DED77DAE-55DF-44ED-B247-C3BEF5BDA943}" type="sibTrans" cxnId="{6F1586A5-5653-4D57-BC7F-511B950FF585}">
      <dgm:prSet/>
      <dgm:spPr/>
      <dgm:t>
        <a:bodyPr/>
        <a:lstStyle/>
        <a:p>
          <a:endParaRPr lang="en-US"/>
        </a:p>
      </dgm:t>
    </dgm:pt>
    <dgm:pt modelId="{32C24E15-CC63-4473-B87B-7F319F5FBDB5}">
      <dgm:prSet custT="1"/>
      <dgm:spPr/>
      <dgm:t>
        <a:bodyPr/>
        <a:lstStyle/>
        <a:p>
          <a:r>
            <a:rPr lang="en-US" sz="2000" dirty="0" smtClean="0"/>
            <a:t>Substance abuse </a:t>
          </a:r>
          <a:endParaRPr lang="en-US" sz="2000" dirty="0"/>
        </a:p>
      </dgm:t>
    </dgm:pt>
    <dgm:pt modelId="{121E8945-A6FE-46EF-BD17-F294D1114EFC}" type="parTrans" cxnId="{931A271B-95F0-44C7-B9D2-2CFD59D8D2C1}">
      <dgm:prSet/>
      <dgm:spPr/>
      <dgm:t>
        <a:bodyPr/>
        <a:lstStyle/>
        <a:p>
          <a:endParaRPr lang="en-US"/>
        </a:p>
      </dgm:t>
    </dgm:pt>
    <dgm:pt modelId="{3EB42871-F504-4A03-8729-F207E7145088}" type="sibTrans" cxnId="{931A271B-95F0-44C7-B9D2-2CFD59D8D2C1}">
      <dgm:prSet/>
      <dgm:spPr/>
      <dgm:t>
        <a:bodyPr/>
        <a:lstStyle/>
        <a:p>
          <a:endParaRPr lang="en-US"/>
        </a:p>
      </dgm:t>
    </dgm:pt>
    <dgm:pt modelId="{C4B90529-E358-44C8-88B7-71DDEE0C8F07}">
      <dgm:prSet custT="1"/>
      <dgm:spPr/>
      <dgm:t>
        <a:bodyPr/>
        <a:lstStyle/>
        <a:p>
          <a:r>
            <a:rPr lang="en-US" sz="2000" dirty="0" smtClean="0"/>
            <a:t>Population density </a:t>
          </a:r>
          <a:endParaRPr lang="en-US" sz="2000" dirty="0"/>
        </a:p>
      </dgm:t>
    </dgm:pt>
    <dgm:pt modelId="{6AE3F19B-9FFA-47BE-8541-1D88F512A5AA}" type="parTrans" cxnId="{6B03C777-96AA-46DC-8923-E6975752E4B1}">
      <dgm:prSet/>
      <dgm:spPr/>
      <dgm:t>
        <a:bodyPr/>
        <a:lstStyle/>
        <a:p>
          <a:endParaRPr lang="en-US"/>
        </a:p>
      </dgm:t>
    </dgm:pt>
    <dgm:pt modelId="{76D20CD0-5D7B-4D80-88D1-329480A368A4}" type="sibTrans" cxnId="{6B03C777-96AA-46DC-8923-E6975752E4B1}">
      <dgm:prSet/>
      <dgm:spPr/>
      <dgm:t>
        <a:bodyPr/>
        <a:lstStyle/>
        <a:p>
          <a:endParaRPr lang="en-US"/>
        </a:p>
      </dgm:t>
    </dgm:pt>
    <dgm:pt modelId="{2567E897-BFD2-4CE9-B0F6-7F13CD457AFF}">
      <dgm:prSet custT="1"/>
      <dgm:spPr/>
      <dgm:t>
        <a:bodyPr/>
        <a:lstStyle/>
        <a:p>
          <a:r>
            <a:rPr lang="en-US" sz="1400" dirty="0" smtClean="0"/>
            <a:t>Socioeconomic and cultural factors </a:t>
          </a:r>
          <a:endParaRPr lang="en-US" sz="1400" dirty="0"/>
        </a:p>
      </dgm:t>
    </dgm:pt>
    <dgm:pt modelId="{FC2B1C88-AC6F-4607-A673-753707B064E6}" type="parTrans" cxnId="{D580E29B-00E6-4FB9-B1D4-BFA551DD0D64}">
      <dgm:prSet/>
      <dgm:spPr/>
      <dgm:t>
        <a:bodyPr/>
        <a:lstStyle/>
        <a:p>
          <a:endParaRPr lang="en-US"/>
        </a:p>
      </dgm:t>
    </dgm:pt>
    <dgm:pt modelId="{AB384187-00DC-4E73-B6D2-C581B5A6A4BC}" type="sibTrans" cxnId="{D580E29B-00E6-4FB9-B1D4-BFA551DD0D64}">
      <dgm:prSet/>
      <dgm:spPr/>
      <dgm:t>
        <a:bodyPr/>
        <a:lstStyle/>
        <a:p>
          <a:endParaRPr lang="en-US"/>
        </a:p>
      </dgm:t>
    </dgm:pt>
    <dgm:pt modelId="{5C02411E-023B-4FAC-814C-0D84E5F22538}" type="pres">
      <dgm:prSet presAssocID="{1F827502-DAA5-42D2-8B47-B64B26FC80D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16581F-524F-4E24-BD4F-1E90CC07B091}" type="pres">
      <dgm:prSet presAssocID="{D81EAD7D-9E6E-4A54-BED7-C1FD03ACB01F}" presName="centerShape" presStyleLbl="node0" presStyleIdx="0" presStyleCnt="1" custScaleX="168053" custScaleY="133100"/>
      <dgm:spPr/>
      <dgm:t>
        <a:bodyPr/>
        <a:lstStyle/>
        <a:p>
          <a:endParaRPr lang="en-US"/>
        </a:p>
      </dgm:t>
    </dgm:pt>
    <dgm:pt modelId="{1C152AEF-F22F-420A-8852-ABF98A5B0B01}" type="pres">
      <dgm:prSet presAssocID="{A32A8E38-CFF8-4012-A707-A9E3DD857C37}" presName="parTrans" presStyleLbl="sibTrans2D1" presStyleIdx="0" presStyleCnt="7"/>
      <dgm:spPr/>
      <dgm:t>
        <a:bodyPr/>
        <a:lstStyle/>
        <a:p>
          <a:endParaRPr lang="en-US"/>
        </a:p>
      </dgm:t>
    </dgm:pt>
    <dgm:pt modelId="{70223136-009C-4699-885E-5C6B77B1D6D5}" type="pres">
      <dgm:prSet presAssocID="{A32A8E38-CFF8-4012-A707-A9E3DD857C37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2A875A7-FE00-47E6-AA3B-3184F60ABF6B}" type="pres">
      <dgm:prSet presAssocID="{7791ABDC-29D3-48D3-85B7-4C312FEFE76C}" presName="node" presStyleLbl="node1" presStyleIdx="0" presStyleCnt="7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4FE2DF-21FC-45B1-9BD7-1BCF1ACD4D43}" type="pres">
      <dgm:prSet presAssocID="{07829DA7-AF65-43ED-8A50-600C0F525040}" presName="parTrans" presStyleLbl="sibTrans2D1" presStyleIdx="1" presStyleCnt="7"/>
      <dgm:spPr/>
      <dgm:t>
        <a:bodyPr/>
        <a:lstStyle/>
        <a:p>
          <a:endParaRPr lang="en-US"/>
        </a:p>
      </dgm:t>
    </dgm:pt>
    <dgm:pt modelId="{3CD42C10-A712-481E-8CFF-F2EE1091D2C9}" type="pres">
      <dgm:prSet presAssocID="{07829DA7-AF65-43ED-8A50-600C0F525040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F8D5264F-6889-4FB4-A2D3-1ADB2B1CAF4A}" type="pres">
      <dgm:prSet presAssocID="{3349DA8D-FA19-44E1-9888-664C3204EC91}" presName="node" presStyleLbl="node1" presStyleIdx="1" presStyleCnt="7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48749-D02D-4D7C-B24B-CF19084E21EA}" type="pres">
      <dgm:prSet presAssocID="{DD23196F-2DCC-4526-9932-155393B65AC8}" presName="parTrans" presStyleLbl="sibTrans2D1" presStyleIdx="2" presStyleCnt="7"/>
      <dgm:spPr/>
      <dgm:t>
        <a:bodyPr/>
        <a:lstStyle/>
        <a:p>
          <a:endParaRPr lang="en-US"/>
        </a:p>
      </dgm:t>
    </dgm:pt>
    <dgm:pt modelId="{03CF4B71-D592-41E8-94AC-FD7C4A45E557}" type="pres">
      <dgm:prSet presAssocID="{DD23196F-2DCC-4526-9932-155393B65AC8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766F274A-5DD8-4B78-8C8F-4D9C5BB943E2}" type="pres">
      <dgm:prSet presAssocID="{3D742FAC-8149-453F-9CD0-3ECE89A77AC8}" presName="node" presStyleLbl="node1" presStyleIdx="2" presStyleCnt="7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9C4B6-B29A-4E57-A21E-0012DBD32FBA}" type="pres">
      <dgm:prSet presAssocID="{ECE93857-25DA-4D6F-9174-8839B51D6612}" presName="parTrans" presStyleLbl="sibTrans2D1" presStyleIdx="3" presStyleCnt="7"/>
      <dgm:spPr/>
      <dgm:t>
        <a:bodyPr/>
        <a:lstStyle/>
        <a:p>
          <a:endParaRPr lang="en-US"/>
        </a:p>
      </dgm:t>
    </dgm:pt>
    <dgm:pt modelId="{B3788F4E-F2AF-497D-B61E-F09176FACFE5}" type="pres">
      <dgm:prSet presAssocID="{ECE93857-25DA-4D6F-9174-8839B51D6612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AF5B5FDF-6CC6-422B-8394-DC03CAB09E46}" type="pres">
      <dgm:prSet presAssocID="{D957C274-C869-407B-B86C-2DA49A4449F4}" presName="node" presStyleLbl="node1" presStyleIdx="3" presStyleCnt="7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5C1BB-8169-480B-BA4A-64E3664FAAEE}" type="pres">
      <dgm:prSet presAssocID="{121E8945-A6FE-46EF-BD17-F294D1114EFC}" presName="parTrans" presStyleLbl="sibTrans2D1" presStyleIdx="4" presStyleCnt="7"/>
      <dgm:spPr/>
      <dgm:t>
        <a:bodyPr/>
        <a:lstStyle/>
        <a:p>
          <a:endParaRPr lang="en-US"/>
        </a:p>
      </dgm:t>
    </dgm:pt>
    <dgm:pt modelId="{6B6995AB-3FF1-494D-B68F-81BC4BD67BF0}" type="pres">
      <dgm:prSet presAssocID="{121E8945-A6FE-46EF-BD17-F294D1114EFC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42E35D8C-2210-4E21-8681-F344C98496BB}" type="pres">
      <dgm:prSet presAssocID="{32C24E15-CC63-4473-B87B-7F319F5FBDB5}" presName="node" presStyleLbl="node1" presStyleIdx="4" presStyleCnt="7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34690-6D00-4ECF-BE52-8902EFDE2616}" type="pres">
      <dgm:prSet presAssocID="{6AE3F19B-9FFA-47BE-8541-1D88F512A5AA}" presName="parTrans" presStyleLbl="sibTrans2D1" presStyleIdx="5" presStyleCnt="7"/>
      <dgm:spPr/>
      <dgm:t>
        <a:bodyPr/>
        <a:lstStyle/>
        <a:p>
          <a:endParaRPr lang="en-US"/>
        </a:p>
      </dgm:t>
    </dgm:pt>
    <dgm:pt modelId="{845DBFC9-1879-476D-B0DA-C8F6B8B1D225}" type="pres">
      <dgm:prSet presAssocID="{6AE3F19B-9FFA-47BE-8541-1D88F512A5AA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C37C3894-C728-47DE-B70E-DCFBD89F101A}" type="pres">
      <dgm:prSet presAssocID="{C4B90529-E358-44C8-88B7-71DDEE0C8F07}" presName="node" presStyleLbl="node1" presStyleIdx="5" presStyleCnt="7" custScaleX="135578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09ECF-2E3A-4291-93E3-AF643B79D9C3}" type="pres">
      <dgm:prSet presAssocID="{FC2B1C88-AC6F-4607-A673-753707B064E6}" presName="parTrans" presStyleLbl="sibTrans2D1" presStyleIdx="6" presStyleCnt="7"/>
      <dgm:spPr/>
      <dgm:t>
        <a:bodyPr/>
        <a:lstStyle/>
        <a:p>
          <a:endParaRPr lang="en-US"/>
        </a:p>
      </dgm:t>
    </dgm:pt>
    <dgm:pt modelId="{E4BB24C0-C969-4A2A-A9A1-4D9EBED09E00}" type="pres">
      <dgm:prSet presAssocID="{FC2B1C88-AC6F-4607-A673-753707B064E6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E8FBA473-54B0-4A33-B57F-B11E2BD35929}" type="pres">
      <dgm:prSet presAssocID="{2567E897-BFD2-4CE9-B0F6-7F13CD457AFF}" presName="node" presStyleLbl="node1" presStyleIdx="6" presStyleCnt="7" custScaleX="140491" custScaleY="99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6EDE91-7BF8-4288-84F5-565D7BE10EFA}" srcId="{D81EAD7D-9E6E-4A54-BED7-C1FD03ACB01F}" destId="{3349DA8D-FA19-44E1-9888-664C3204EC91}" srcOrd="1" destOrd="0" parTransId="{07829DA7-AF65-43ED-8A50-600C0F525040}" sibTransId="{2887E634-7771-4807-8AC7-60FFDD43DFCD}"/>
    <dgm:cxn modelId="{20E6774D-100A-40FB-8DB7-F22BD7E1A9E7}" type="presOf" srcId="{DD23196F-2DCC-4526-9932-155393B65AC8}" destId="{03CF4B71-D592-41E8-94AC-FD7C4A45E557}" srcOrd="1" destOrd="0" presId="urn:microsoft.com/office/officeart/2005/8/layout/radial5"/>
    <dgm:cxn modelId="{6F1586A5-5653-4D57-BC7F-511B950FF585}" srcId="{D81EAD7D-9E6E-4A54-BED7-C1FD03ACB01F}" destId="{D957C274-C869-407B-B86C-2DA49A4449F4}" srcOrd="3" destOrd="0" parTransId="{ECE93857-25DA-4D6F-9174-8839B51D6612}" sibTransId="{DED77DAE-55DF-44ED-B247-C3BEF5BDA943}"/>
    <dgm:cxn modelId="{ACD906C2-E294-442A-9608-7632F444A20A}" type="presOf" srcId="{6AE3F19B-9FFA-47BE-8541-1D88F512A5AA}" destId="{9E634690-6D00-4ECF-BE52-8902EFDE2616}" srcOrd="0" destOrd="0" presId="urn:microsoft.com/office/officeart/2005/8/layout/radial5"/>
    <dgm:cxn modelId="{42E5C09B-F9F0-4D1E-BD6F-3F9304FACCA4}" type="presOf" srcId="{3349DA8D-FA19-44E1-9888-664C3204EC91}" destId="{F8D5264F-6889-4FB4-A2D3-1ADB2B1CAF4A}" srcOrd="0" destOrd="0" presId="urn:microsoft.com/office/officeart/2005/8/layout/radial5"/>
    <dgm:cxn modelId="{4E388B81-633E-40EF-834A-B011DC6B1E77}" type="presOf" srcId="{ECE93857-25DA-4D6F-9174-8839B51D6612}" destId="{B3788F4E-F2AF-497D-B61E-F09176FACFE5}" srcOrd="1" destOrd="0" presId="urn:microsoft.com/office/officeart/2005/8/layout/radial5"/>
    <dgm:cxn modelId="{2B5FD4B8-078B-42CA-AF84-B17F13762EDF}" type="presOf" srcId="{07829DA7-AF65-43ED-8A50-600C0F525040}" destId="{274FE2DF-21FC-45B1-9BD7-1BCF1ACD4D43}" srcOrd="0" destOrd="0" presId="urn:microsoft.com/office/officeart/2005/8/layout/radial5"/>
    <dgm:cxn modelId="{6AC3D0ED-A23C-4D48-962C-DEA73AD95AA5}" type="presOf" srcId="{ECE93857-25DA-4D6F-9174-8839B51D6612}" destId="{E8F9C4B6-B29A-4E57-A21E-0012DBD32FBA}" srcOrd="0" destOrd="0" presId="urn:microsoft.com/office/officeart/2005/8/layout/radial5"/>
    <dgm:cxn modelId="{F4879EF4-EB5D-4365-8186-E82053307DB7}" type="presOf" srcId="{7791ABDC-29D3-48D3-85B7-4C312FEFE76C}" destId="{32A875A7-FE00-47E6-AA3B-3184F60ABF6B}" srcOrd="0" destOrd="0" presId="urn:microsoft.com/office/officeart/2005/8/layout/radial5"/>
    <dgm:cxn modelId="{931A271B-95F0-44C7-B9D2-2CFD59D8D2C1}" srcId="{D81EAD7D-9E6E-4A54-BED7-C1FD03ACB01F}" destId="{32C24E15-CC63-4473-B87B-7F319F5FBDB5}" srcOrd="4" destOrd="0" parTransId="{121E8945-A6FE-46EF-BD17-F294D1114EFC}" sibTransId="{3EB42871-F504-4A03-8729-F207E7145088}"/>
    <dgm:cxn modelId="{8EDE30C3-6C3A-4697-B7D2-07770B0AC828}" type="presOf" srcId="{A32A8E38-CFF8-4012-A707-A9E3DD857C37}" destId="{1C152AEF-F22F-420A-8852-ABF98A5B0B01}" srcOrd="0" destOrd="0" presId="urn:microsoft.com/office/officeart/2005/8/layout/radial5"/>
    <dgm:cxn modelId="{F7D87CE3-ABCB-4925-9598-137F8BFA0ACC}" type="presOf" srcId="{A32A8E38-CFF8-4012-A707-A9E3DD857C37}" destId="{70223136-009C-4699-885E-5C6B77B1D6D5}" srcOrd="1" destOrd="0" presId="urn:microsoft.com/office/officeart/2005/8/layout/radial5"/>
    <dgm:cxn modelId="{21C829D4-B7D5-4900-BA12-5019C345DC95}" type="presOf" srcId="{1F827502-DAA5-42D2-8B47-B64B26FC80D4}" destId="{5C02411E-023B-4FAC-814C-0D84E5F22538}" srcOrd="0" destOrd="0" presId="urn:microsoft.com/office/officeart/2005/8/layout/radial5"/>
    <dgm:cxn modelId="{25120F54-FF36-4587-AD4B-5FE52DC59D8D}" type="presOf" srcId="{32C24E15-CC63-4473-B87B-7F319F5FBDB5}" destId="{42E35D8C-2210-4E21-8681-F344C98496BB}" srcOrd="0" destOrd="0" presId="urn:microsoft.com/office/officeart/2005/8/layout/radial5"/>
    <dgm:cxn modelId="{4CAE9A2C-FA38-44EC-992E-3355F1C7F4BD}" type="presOf" srcId="{FC2B1C88-AC6F-4607-A673-753707B064E6}" destId="{E4BB24C0-C969-4A2A-A9A1-4D9EBED09E00}" srcOrd="1" destOrd="0" presId="urn:microsoft.com/office/officeart/2005/8/layout/radial5"/>
    <dgm:cxn modelId="{EC24A740-CBD6-42F2-A9FF-565BA8CCAE31}" type="presOf" srcId="{D81EAD7D-9E6E-4A54-BED7-C1FD03ACB01F}" destId="{EB16581F-524F-4E24-BD4F-1E90CC07B091}" srcOrd="0" destOrd="0" presId="urn:microsoft.com/office/officeart/2005/8/layout/radial5"/>
    <dgm:cxn modelId="{2A3D6A5B-CCB9-4033-BEAC-9BCEBEA6E4F0}" type="presOf" srcId="{FC2B1C88-AC6F-4607-A673-753707B064E6}" destId="{36E09ECF-2E3A-4291-93E3-AF643B79D9C3}" srcOrd="0" destOrd="0" presId="urn:microsoft.com/office/officeart/2005/8/layout/radial5"/>
    <dgm:cxn modelId="{BB4E0D1F-D451-47D6-B6E6-106E43B02A69}" type="presOf" srcId="{3D742FAC-8149-453F-9CD0-3ECE89A77AC8}" destId="{766F274A-5DD8-4B78-8C8F-4D9C5BB943E2}" srcOrd="0" destOrd="0" presId="urn:microsoft.com/office/officeart/2005/8/layout/radial5"/>
    <dgm:cxn modelId="{D580E29B-00E6-4FB9-B1D4-BFA551DD0D64}" srcId="{D81EAD7D-9E6E-4A54-BED7-C1FD03ACB01F}" destId="{2567E897-BFD2-4CE9-B0F6-7F13CD457AFF}" srcOrd="6" destOrd="0" parTransId="{FC2B1C88-AC6F-4607-A673-753707B064E6}" sibTransId="{AB384187-00DC-4E73-B6D2-C581B5A6A4BC}"/>
    <dgm:cxn modelId="{0C650DFA-FFA7-40DC-9114-796DDCA59267}" srcId="{D81EAD7D-9E6E-4A54-BED7-C1FD03ACB01F}" destId="{3D742FAC-8149-453F-9CD0-3ECE89A77AC8}" srcOrd="2" destOrd="0" parTransId="{DD23196F-2DCC-4526-9932-155393B65AC8}" sibTransId="{FE590C35-9720-4CFE-BFAA-BC9509B5A55D}"/>
    <dgm:cxn modelId="{DD6423B3-3809-4562-B1D8-D9C63C7AE68A}" type="presOf" srcId="{6AE3F19B-9FFA-47BE-8541-1D88F512A5AA}" destId="{845DBFC9-1879-476D-B0DA-C8F6B8B1D225}" srcOrd="1" destOrd="0" presId="urn:microsoft.com/office/officeart/2005/8/layout/radial5"/>
    <dgm:cxn modelId="{EF1451AF-D880-40C8-BD06-9DB0A78C7F4A}" srcId="{1F827502-DAA5-42D2-8B47-B64B26FC80D4}" destId="{D81EAD7D-9E6E-4A54-BED7-C1FD03ACB01F}" srcOrd="0" destOrd="0" parTransId="{9C9E5B1F-7A10-49A5-A7DF-5601943E9C8B}" sibTransId="{AA12C19E-703A-42D9-8A61-7D768D7B9D66}"/>
    <dgm:cxn modelId="{34E0C065-FECA-4D7A-834E-D2B90E0B539D}" type="presOf" srcId="{D957C274-C869-407B-B86C-2DA49A4449F4}" destId="{AF5B5FDF-6CC6-422B-8394-DC03CAB09E46}" srcOrd="0" destOrd="0" presId="urn:microsoft.com/office/officeart/2005/8/layout/radial5"/>
    <dgm:cxn modelId="{0956C373-2634-4292-A0F5-56447E004159}" type="presOf" srcId="{07829DA7-AF65-43ED-8A50-600C0F525040}" destId="{3CD42C10-A712-481E-8CFF-F2EE1091D2C9}" srcOrd="1" destOrd="0" presId="urn:microsoft.com/office/officeart/2005/8/layout/radial5"/>
    <dgm:cxn modelId="{6B03C777-96AA-46DC-8923-E6975752E4B1}" srcId="{D81EAD7D-9E6E-4A54-BED7-C1FD03ACB01F}" destId="{C4B90529-E358-44C8-88B7-71DDEE0C8F07}" srcOrd="5" destOrd="0" parTransId="{6AE3F19B-9FFA-47BE-8541-1D88F512A5AA}" sibTransId="{76D20CD0-5D7B-4D80-88D1-329480A368A4}"/>
    <dgm:cxn modelId="{15970201-A049-4D81-B4CA-4296EB3CBC3D}" type="presOf" srcId="{2567E897-BFD2-4CE9-B0F6-7F13CD457AFF}" destId="{E8FBA473-54B0-4A33-B57F-B11E2BD35929}" srcOrd="0" destOrd="0" presId="urn:microsoft.com/office/officeart/2005/8/layout/radial5"/>
    <dgm:cxn modelId="{A24872A7-388A-4E28-8B6C-746417CCB014}" type="presOf" srcId="{DD23196F-2DCC-4526-9932-155393B65AC8}" destId="{67048749-D02D-4D7C-B24B-CF19084E21EA}" srcOrd="0" destOrd="0" presId="urn:microsoft.com/office/officeart/2005/8/layout/radial5"/>
    <dgm:cxn modelId="{F9849AFD-D866-4960-AFAE-2AB06E9DB0C1}" type="presOf" srcId="{121E8945-A6FE-46EF-BD17-F294D1114EFC}" destId="{6B6995AB-3FF1-494D-B68F-81BC4BD67BF0}" srcOrd="1" destOrd="0" presId="urn:microsoft.com/office/officeart/2005/8/layout/radial5"/>
    <dgm:cxn modelId="{20F6E032-53C6-414F-8265-7E1F4DD205D6}" srcId="{D81EAD7D-9E6E-4A54-BED7-C1FD03ACB01F}" destId="{7791ABDC-29D3-48D3-85B7-4C312FEFE76C}" srcOrd="0" destOrd="0" parTransId="{A32A8E38-CFF8-4012-A707-A9E3DD857C37}" sibTransId="{6875A23E-51D0-4F38-B6AE-28272DCA4927}"/>
    <dgm:cxn modelId="{74D088D8-AF03-47F5-B6E6-AF27F8058243}" type="presOf" srcId="{121E8945-A6FE-46EF-BD17-F294D1114EFC}" destId="{57B5C1BB-8169-480B-BA4A-64E3664FAAEE}" srcOrd="0" destOrd="0" presId="urn:microsoft.com/office/officeart/2005/8/layout/radial5"/>
    <dgm:cxn modelId="{30C97946-F8F3-4C45-BE23-785402875EF4}" type="presOf" srcId="{C4B90529-E358-44C8-88B7-71DDEE0C8F07}" destId="{C37C3894-C728-47DE-B70E-DCFBD89F101A}" srcOrd="0" destOrd="0" presId="urn:microsoft.com/office/officeart/2005/8/layout/radial5"/>
    <dgm:cxn modelId="{4825EC5B-A3C9-4A99-B1A6-DD741E579C37}" type="presParOf" srcId="{5C02411E-023B-4FAC-814C-0D84E5F22538}" destId="{EB16581F-524F-4E24-BD4F-1E90CC07B091}" srcOrd="0" destOrd="0" presId="urn:microsoft.com/office/officeart/2005/8/layout/radial5"/>
    <dgm:cxn modelId="{A4D51FBD-E0D4-4444-AF4C-7D9199642B80}" type="presParOf" srcId="{5C02411E-023B-4FAC-814C-0D84E5F22538}" destId="{1C152AEF-F22F-420A-8852-ABF98A5B0B01}" srcOrd="1" destOrd="0" presId="urn:microsoft.com/office/officeart/2005/8/layout/radial5"/>
    <dgm:cxn modelId="{2A861942-1514-4CA6-9842-8B0F0E6C8589}" type="presParOf" srcId="{1C152AEF-F22F-420A-8852-ABF98A5B0B01}" destId="{70223136-009C-4699-885E-5C6B77B1D6D5}" srcOrd="0" destOrd="0" presId="urn:microsoft.com/office/officeart/2005/8/layout/radial5"/>
    <dgm:cxn modelId="{9D9223C4-474E-4766-A035-D755DC61FB18}" type="presParOf" srcId="{5C02411E-023B-4FAC-814C-0D84E5F22538}" destId="{32A875A7-FE00-47E6-AA3B-3184F60ABF6B}" srcOrd="2" destOrd="0" presId="urn:microsoft.com/office/officeart/2005/8/layout/radial5"/>
    <dgm:cxn modelId="{09326EEA-F31E-4106-955C-F709728FFEE0}" type="presParOf" srcId="{5C02411E-023B-4FAC-814C-0D84E5F22538}" destId="{274FE2DF-21FC-45B1-9BD7-1BCF1ACD4D43}" srcOrd="3" destOrd="0" presId="urn:microsoft.com/office/officeart/2005/8/layout/radial5"/>
    <dgm:cxn modelId="{A32E05D4-99A7-4A9A-B514-6EB9748FDD9E}" type="presParOf" srcId="{274FE2DF-21FC-45B1-9BD7-1BCF1ACD4D43}" destId="{3CD42C10-A712-481E-8CFF-F2EE1091D2C9}" srcOrd="0" destOrd="0" presId="urn:microsoft.com/office/officeart/2005/8/layout/radial5"/>
    <dgm:cxn modelId="{DAE85980-0F8F-4400-9733-1B96814BCFEC}" type="presParOf" srcId="{5C02411E-023B-4FAC-814C-0D84E5F22538}" destId="{F8D5264F-6889-4FB4-A2D3-1ADB2B1CAF4A}" srcOrd="4" destOrd="0" presId="urn:microsoft.com/office/officeart/2005/8/layout/radial5"/>
    <dgm:cxn modelId="{93CD4322-FBD1-4972-90B3-00137E33C143}" type="presParOf" srcId="{5C02411E-023B-4FAC-814C-0D84E5F22538}" destId="{67048749-D02D-4D7C-B24B-CF19084E21EA}" srcOrd="5" destOrd="0" presId="urn:microsoft.com/office/officeart/2005/8/layout/radial5"/>
    <dgm:cxn modelId="{1371D05A-49EC-46D7-9646-DC7610E45009}" type="presParOf" srcId="{67048749-D02D-4D7C-B24B-CF19084E21EA}" destId="{03CF4B71-D592-41E8-94AC-FD7C4A45E557}" srcOrd="0" destOrd="0" presId="urn:microsoft.com/office/officeart/2005/8/layout/radial5"/>
    <dgm:cxn modelId="{5611B714-1549-49B2-9B01-DA1E58AEFF52}" type="presParOf" srcId="{5C02411E-023B-4FAC-814C-0D84E5F22538}" destId="{766F274A-5DD8-4B78-8C8F-4D9C5BB943E2}" srcOrd="6" destOrd="0" presId="urn:microsoft.com/office/officeart/2005/8/layout/radial5"/>
    <dgm:cxn modelId="{ADBBD636-4152-4B6E-A014-A3E3A52C314D}" type="presParOf" srcId="{5C02411E-023B-4FAC-814C-0D84E5F22538}" destId="{E8F9C4B6-B29A-4E57-A21E-0012DBD32FBA}" srcOrd="7" destOrd="0" presId="urn:microsoft.com/office/officeart/2005/8/layout/radial5"/>
    <dgm:cxn modelId="{B755BF75-975F-4A48-A48F-06E350A1CDD1}" type="presParOf" srcId="{E8F9C4B6-B29A-4E57-A21E-0012DBD32FBA}" destId="{B3788F4E-F2AF-497D-B61E-F09176FACFE5}" srcOrd="0" destOrd="0" presId="urn:microsoft.com/office/officeart/2005/8/layout/radial5"/>
    <dgm:cxn modelId="{AC148C7B-D6A1-450B-817F-F1C5BE68B78C}" type="presParOf" srcId="{5C02411E-023B-4FAC-814C-0D84E5F22538}" destId="{AF5B5FDF-6CC6-422B-8394-DC03CAB09E46}" srcOrd="8" destOrd="0" presId="urn:microsoft.com/office/officeart/2005/8/layout/radial5"/>
    <dgm:cxn modelId="{60E112DE-6D35-4D66-B56F-717320DD27A4}" type="presParOf" srcId="{5C02411E-023B-4FAC-814C-0D84E5F22538}" destId="{57B5C1BB-8169-480B-BA4A-64E3664FAAEE}" srcOrd="9" destOrd="0" presId="urn:microsoft.com/office/officeart/2005/8/layout/radial5"/>
    <dgm:cxn modelId="{50C0F19B-D054-42C7-87FD-B7EDF368D534}" type="presParOf" srcId="{57B5C1BB-8169-480B-BA4A-64E3664FAAEE}" destId="{6B6995AB-3FF1-494D-B68F-81BC4BD67BF0}" srcOrd="0" destOrd="0" presId="urn:microsoft.com/office/officeart/2005/8/layout/radial5"/>
    <dgm:cxn modelId="{23851101-6374-40A6-AB18-5BB32896709E}" type="presParOf" srcId="{5C02411E-023B-4FAC-814C-0D84E5F22538}" destId="{42E35D8C-2210-4E21-8681-F344C98496BB}" srcOrd="10" destOrd="0" presId="urn:microsoft.com/office/officeart/2005/8/layout/radial5"/>
    <dgm:cxn modelId="{4BA552A9-CCDA-431C-A787-A4B6D4F2D4CC}" type="presParOf" srcId="{5C02411E-023B-4FAC-814C-0D84E5F22538}" destId="{9E634690-6D00-4ECF-BE52-8902EFDE2616}" srcOrd="11" destOrd="0" presId="urn:microsoft.com/office/officeart/2005/8/layout/radial5"/>
    <dgm:cxn modelId="{15576347-CFA2-49E7-B1A7-4D8C6CF0B527}" type="presParOf" srcId="{9E634690-6D00-4ECF-BE52-8902EFDE2616}" destId="{845DBFC9-1879-476D-B0DA-C8F6B8B1D225}" srcOrd="0" destOrd="0" presId="urn:microsoft.com/office/officeart/2005/8/layout/radial5"/>
    <dgm:cxn modelId="{C725D364-72BF-47D5-93BF-073DFCD4F5DE}" type="presParOf" srcId="{5C02411E-023B-4FAC-814C-0D84E5F22538}" destId="{C37C3894-C728-47DE-B70E-DCFBD89F101A}" srcOrd="12" destOrd="0" presId="urn:microsoft.com/office/officeart/2005/8/layout/radial5"/>
    <dgm:cxn modelId="{F6B8D382-4D04-4D27-9A8F-991E14379A06}" type="presParOf" srcId="{5C02411E-023B-4FAC-814C-0D84E5F22538}" destId="{36E09ECF-2E3A-4291-93E3-AF643B79D9C3}" srcOrd="13" destOrd="0" presId="urn:microsoft.com/office/officeart/2005/8/layout/radial5"/>
    <dgm:cxn modelId="{1FAD0BC9-F7C7-47DC-A843-341CD5343E63}" type="presParOf" srcId="{36E09ECF-2E3A-4291-93E3-AF643B79D9C3}" destId="{E4BB24C0-C969-4A2A-A9A1-4D9EBED09E00}" srcOrd="0" destOrd="0" presId="urn:microsoft.com/office/officeart/2005/8/layout/radial5"/>
    <dgm:cxn modelId="{66BDCF44-F7E0-4C93-A9EC-4062FDDF580E}" type="presParOf" srcId="{5C02411E-023B-4FAC-814C-0D84E5F22538}" destId="{E8FBA473-54B0-4A33-B57F-B11E2BD3592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577ECF-98D0-4AC2-B97B-1C222548559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F0F050D-CC5A-4BCD-929C-868655678AD6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altLang="en-US" dirty="0" smtClean="0"/>
            <a:t>Gender And Age</a:t>
          </a:r>
          <a:endParaRPr lang="en-US" dirty="0"/>
        </a:p>
      </dgm:t>
    </dgm:pt>
    <dgm:pt modelId="{9C6A5666-BDC6-48E4-9691-1261739DBAB5}" type="parTrans" cxnId="{DD89D81C-CC6D-45E9-B1F9-E9AD920D3569}">
      <dgm:prSet/>
      <dgm:spPr/>
      <dgm:t>
        <a:bodyPr/>
        <a:lstStyle/>
        <a:p>
          <a:endParaRPr lang="en-US"/>
        </a:p>
      </dgm:t>
    </dgm:pt>
    <dgm:pt modelId="{70366E67-8B14-40A9-B8C8-EF8E7A0B9F76}" type="sibTrans" cxnId="{DD89D81C-CC6D-45E9-B1F9-E9AD920D3569}">
      <dgm:prSet/>
      <dgm:spPr/>
      <dgm:t>
        <a:bodyPr/>
        <a:lstStyle/>
        <a:p>
          <a:endParaRPr lang="en-US"/>
        </a:p>
      </dgm:t>
    </dgm:pt>
    <dgm:pt modelId="{B38B3A16-1A71-4471-8614-6E9894ACAF92}">
      <dgm:prSet phldrT="[Text]"/>
      <dgm:spPr/>
      <dgm:t>
        <a:bodyPr/>
        <a:lstStyle/>
        <a:p>
          <a:r>
            <a:rPr lang="en-US" dirty="0" smtClean="0"/>
            <a:t>Reproductive factor </a:t>
          </a:r>
          <a:endParaRPr lang="en-US" dirty="0"/>
        </a:p>
      </dgm:t>
    </dgm:pt>
    <dgm:pt modelId="{227394D6-7CCD-46DA-94E0-65CBABBCBDDB}" type="parTrans" cxnId="{1D412A8E-7C7E-44E8-AC2A-DCCC279FC6D7}">
      <dgm:prSet/>
      <dgm:spPr/>
      <dgm:t>
        <a:bodyPr/>
        <a:lstStyle/>
        <a:p>
          <a:endParaRPr lang="en-US"/>
        </a:p>
      </dgm:t>
    </dgm:pt>
    <dgm:pt modelId="{9D9A8EAE-3592-482C-8E41-19C390115893}" type="sibTrans" cxnId="{1D412A8E-7C7E-44E8-AC2A-DCCC279FC6D7}">
      <dgm:prSet/>
      <dgm:spPr/>
      <dgm:t>
        <a:bodyPr/>
        <a:lstStyle/>
        <a:p>
          <a:endParaRPr lang="en-US"/>
        </a:p>
      </dgm:t>
    </dgm:pt>
    <dgm:pt modelId="{B389D279-0B07-4802-911A-AFD4F4EC701E}">
      <dgm:prSet phldrT="[Text]" custT="1"/>
      <dgm:spPr/>
      <dgm:t>
        <a:bodyPr/>
        <a:lstStyle/>
        <a:p>
          <a:r>
            <a:rPr lang="en-US" sz="2000" smtClean="0"/>
            <a:t>No of children born to </a:t>
          </a:r>
          <a:r>
            <a:rPr lang="en-US" sz="2000" b="1" smtClean="0"/>
            <a:t>parent with schizophrenia </a:t>
          </a:r>
          <a:r>
            <a:rPr lang="en-US" sz="2000" smtClean="0"/>
            <a:t>is increasing</a:t>
          </a:r>
          <a:endParaRPr lang="en-US" sz="2000" dirty="0"/>
        </a:p>
      </dgm:t>
    </dgm:pt>
    <dgm:pt modelId="{4638F9DA-FF49-48C6-BCAC-78DB2E6C4D59}" type="parTrans" cxnId="{86EB9507-5408-4155-BA7B-8BC1873415F5}">
      <dgm:prSet/>
      <dgm:spPr/>
      <dgm:t>
        <a:bodyPr/>
        <a:lstStyle/>
        <a:p>
          <a:endParaRPr lang="en-US"/>
        </a:p>
      </dgm:t>
    </dgm:pt>
    <dgm:pt modelId="{40257779-3B9E-4DAA-B54A-F8A4FFF251EE}" type="sibTrans" cxnId="{86EB9507-5408-4155-BA7B-8BC1873415F5}">
      <dgm:prSet/>
      <dgm:spPr/>
      <dgm:t>
        <a:bodyPr/>
        <a:lstStyle/>
        <a:p>
          <a:endParaRPr lang="en-US"/>
        </a:p>
      </dgm:t>
    </dgm:pt>
    <dgm:pt modelId="{C1DDEE95-5E83-4065-A655-3A586A5FF402}">
      <dgm:prSet phldrT="[Text]"/>
      <dgm:spPr/>
      <dgm:t>
        <a:bodyPr/>
        <a:lstStyle/>
        <a:p>
          <a:r>
            <a:rPr lang="en-US" dirty="0" smtClean="0"/>
            <a:t>Infection and birth season </a:t>
          </a:r>
          <a:endParaRPr lang="en-US" dirty="0"/>
        </a:p>
      </dgm:t>
    </dgm:pt>
    <dgm:pt modelId="{3573606D-4A84-4EE4-AE8B-004EF2A1F4E9}" type="parTrans" cxnId="{2F1A9202-51C8-4847-B86F-D20D1C938F1B}">
      <dgm:prSet/>
      <dgm:spPr/>
      <dgm:t>
        <a:bodyPr/>
        <a:lstStyle/>
        <a:p>
          <a:endParaRPr lang="en-US"/>
        </a:p>
      </dgm:t>
    </dgm:pt>
    <dgm:pt modelId="{F081730F-5236-4B53-B70C-9E7107ED9D91}" type="sibTrans" cxnId="{2F1A9202-51C8-4847-B86F-D20D1C938F1B}">
      <dgm:prSet/>
      <dgm:spPr/>
      <dgm:t>
        <a:bodyPr/>
        <a:lstStyle/>
        <a:p>
          <a:endParaRPr lang="en-US"/>
        </a:p>
      </dgm:t>
    </dgm:pt>
    <dgm:pt modelId="{D41126D5-E809-42B6-B2A3-1F3740021816}">
      <dgm:prSet phldrT="[Text]"/>
      <dgm:spPr/>
      <dgm:t>
        <a:bodyPr/>
        <a:lstStyle/>
        <a:p>
          <a:r>
            <a:rPr lang="en-US" dirty="0" smtClean="0"/>
            <a:t>High risk : Winter and early spring </a:t>
          </a:r>
          <a:endParaRPr lang="en-US" dirty="0"/>
        </a:p>
      </dgm:t>
    </dgm:pt>
    <dgm:pt modelId="{9C1E0FEE-2FEA-48EE-A3A9-CA2639973775}" type="parTrans" cxnId="{6DF76769-05B1-4B01-B0EB-1F86BA8E9455}">
      <dgm:prSet/>
      <dgm:spPr/>
      <dgm:t>
        <a:bodyPr/>
        <a:lstStyle/>
        <a:p>
          <a:endParaRPr lang="en-US"/>
        </a:p>
      </dgm:t>
    </dgm:pt>
    <dgm:pt modelId="{D00D61F9-E9AE-426B-8115-5F952E6F257F}" type="sibTrans" cxnId="{6DF76769-05B1-4B01-B0EB-1F86BA8E9455}">
      <dgm:prSet/>
      <dgm:spPr/>
      <dgm:t>
        <a:bodyPr/>
        <a:lstStyle/>
        <a:p>
          <a:endParaRPr lang="en-US"/>
        </a:p>
      </dgm:t>
    </dgm:pt>
    <dgm:pt modelId="{B9012B29-F48F-41F1-9DA7-3FB307CB38EB}">
      <dgm:prSet phldrT="[Text]"/>
      <dgm:spPr/>
      <dgm:t>
        <a:bodyPr/>
        <a:lstStyle/>
        <a:p>
          <a:r>
            <a:rPr lang="en-US" dirty="0" smtClean="0"/>
            <a:t>Gestational and birth complication exposure to influenza epidemic or maternal starvation during pregnancy ,rhesus factor incompatibility</a:t>
          </a:r>
          <a:endParaRPr lang="en-US" dirty="0"/>
        </a:p>
      </dgm:t>
    </dgm:pt>
    <dgm:pt modelId="{AE89BA85-C6B7-4050-BA99-64A4F63CBE7D}" type="parTrans" cxnId="{55F38F27-7CC6-403E-A70A-FB3E31882C36}">
      <dgm:prSet/>
      <dgm:spPr/>
      <dgm:t>
        <a:bodyPr/>
        <a:lstStyle/>
        <a:p>
          <a:endParaRPr lang="en-US"/>
        </a:p>
      </dgm:t>
    </dgm:pt>
    <dgm:pt modelId="{C2EF0BB9-3237-4AAA-8F0A-3294767B52EB}" type="sibTrans" cxnId="{55F38F27-7CC6-403E-A70A-FB3E31882C36}">
      <dgm:prSet/>
      <dgm:spPr/>
      <dgm:t>
        <a:bodyPr/>
        <a:lstStyle/>
        <a:p>
          <a:endParaRPr lang="en-US"/>
        </a:p>
      </dgm:t>
    </dgm:pt>
    <dgm:pt modelId="{FA73CF3E-30B2-4BFF-BFFC-032990296CA6}">
      <dgm:prSet phldrT="[Text]" custT="1"/>
      <dgm:spPr/>
      <dgm:t>
        <a:bodyPr/>
        <a:lstStyle/>
        <a:p>
          <a:r>
            <a:rPr lang="en-US" sz="2000" b="1" smtClean="0"/>
            <a:t>10 times risk </a:t>
          </a:r>
          <a:r>
            <a:rPr lang="en-US" sz="2000" smtClean="0"/>
            <a:t>of developing schizophrenia in </a:t>
          </a:r>
          <a:r>
            <a:rPr lang="en-US" sz="2000" b="1" smtClean="0"/>
            <a:t>first degree relative</a:t>
          </a:r>
          <a:endParaRPr lang="en-US" sz="2000" b="1" dirty="0"/>
        </a:p>
      </dgm:t>
    </dgm:pt>
    <dgm:pt modelId="{4DA21B57-CA9F-42B9-9D75-0C996850503D}" type="parTrans" cxnId="{AA873D35-C765-42A2-A115-714A7B92ADE2}">
      <dgm:prSet/>
      <dgm:spPr/>
      <dgm:t>
        <a:bodyPr/>
        <a:lstStyle/>
        <a:p>
          <a:endParaRPr lang="en-US"/>
        </a:p>
      </dgm:t>
    </dgm:pt>
    <dgm:pt modelId="{5D516FE7-06D0-4837-80C6-BCDC5512699D}" type="sibTrans" cxnId="{AA873D35-C765-42A2-A115-714A7B92ADE2}">
      <dgm:prSet/>
      <dgm:spPr/>
      <dgm:t>
        <a:bodyPr/>
        <a:lstStyle/>
        <a:p>
          <a:endParaRPr lang="en-US"/>
        </a:p>
      </dgm:t>
    </dgm:pt>
    <dgm:pt modelId="{9334B3BB-5FF8-4CF5-9155-0267F01A257F}">
      <dgm:prSet phldrT="[Text]" custT="1"/>
      <dgm:spPr/>
      <dgm:t>
        <a:bodyPr/>
        <a:lstStyle/>
        <a:p>
          <a:r>
            <a:rPr lang="en-US" sz="2000" b="1" smtClean="0"/>
            <a:t>Fertility rate</a:t>
          </a:r>
          <a:r>
            <a:rPr lang="en-US" sz="2000" smtClean="0"/>
            <a:t> is close to general population </a:t>
          </a:r>
          <a:endParaRPr lang="en-US" sz="2000" dirty="0"/>
        </a:p>
      </dgm:t>
    </dgm:pt>
    <dgm:pt modelId="{F1E9A12F-218D-40BB-9FCA-2994F3A9F62A}" type="parTrans" cxnId="{6BE3D7E3-D95D-4C36-BE4E-AB8C6888456A}">
      <dgm:prSet/>
      <dgm:spPr/>
      <dgm:t>
        <a:bodyPr/>
        <a:lstStyle/>
        <a:p>
          <a:endParaRPr lang="en-US"/>
        </a:p>
      </dgm:t>
    </dgm:pt>
    <dgm:pt modelId="{40E942BA-6343-4227-A26E-DF4E38E745D7}" type="sibTrans" cxnId="{6BE3D7E3-D95D-4C36-BE4E-AB8C6888456A}">
      <dgm:prSet/>
      <dgm:spPr/>
      <dgm:t>
        <a:bodyPr/>
        <a:lstStyle/>
        <a:p>
          <a:endParaRPr lang="en-US"/>
        </a:p>
      </dgm:t>
    </dgm:pt>
    <dgm:pt modelId="{8FCB1EEB-E553-422E-8A20-72146A5B0FFC}">
      <dgm:prSet custT="1"/>
      <dgm:spPr/>
      <dgm:t>
        <a:bodyPr/>
        <a:lstStyle/>
        <a:p>
          <a:r>
            <a:rPr lang="en-GB" altLang="en-US" sz="2400" b="1" smtClean="0"/>
            <a:t>Differs</a:t>
          </a:r>
          <a:r>
            <a:rPr lang="en-GB" altLang="en-US" sz="2400" smtClean="0"/>
            <a:t> in onset and course on illness </a:t>
          </a:r>
          <a:endParaRPr lang="en-GB" altLang="en-US" sz="2400" dirty="0"/>
        </a:p>
      </dgm:t>
    </dgm:pt>
    <dgm:pt modelId="{14D4DF7A-4609-4C80-A1FC-600B6E91B1EC}" type="sibTrans" cxnId="{E2C54E49-B2F0-44F1-88A0-9B821846BA98}">
      <dgm:prSet/>
      <dgm:spPr/>
      <dgm:t>
        <a:bodyPr/>
        <a:lstStyle/>
        <a:p>
          <a:endParaRPr lang="en-US"/>
        </a:p>
      </dgm:t>
    </dgm:pt>
    <dgm:pt modelId="{DCDADA89-53A1-47C1-8695-243797763D53}" type="parTrans" cxnId="{E2C54E49-B2F0-44F1-88A0-9B821846BA98}">
      <dgm:prSet/>
      <dgm:spPr/>
      <dgm:t>
        <a:bodyPr/>
        <a:lstStyle/>
        <a:p>
          <a:endParaRPr lang="en-US"/>
        </a:p>
      </dgm:t>
    </dgm:pt>
    <dgm:pt modelId="{72E04C31-AC81-4B33-8E0F-36D2BB5A58A9}">
      <dgm:prSet phldrT="[Text]" custT="1"/>
      <dgm:spPr/>
      <dgm:t>
        <a:bodyPr/>
        <a:lstStyle/>
        <a:p>
          <a:r>
            <a:rPr lang="en-GB" altLang="en-US" sz="2400" b="1" smtClean="0"/>
            <a:t>Equal</a:t>
          </a:r>
          <a:r>
            <a:rPr lang="en-GB" altLang="en-US" sz="2400" smtClean="0"/>
            <a:t> for both sexes</a:t>
          </a:r>
          <a:endParaRPr lang="en-US" sz="2400" dirty="0"/>
        </a:p>
      </dgm:t>
    </dgm:pt>
    <dgm:pt modelId="{7AFC3853-8E2C-4280-A06C-BDFEA1EB954E}" type="sibTrans" cxnId="{93E82649-7D9E-4DB6-9ECB-5D48E86AC058}">
      <dgm:prSet/>
      <dgm:spPr/>
      <dgm:t>
        <a:bodyPr/>
        <a:lstStyle/>
        <a:p>
          <a:endParaRPr lang="en-US"/>
        </a:p>
      </dgm:t>
    </dgm:pt>
    <dgm:pt modelId="{35760338-4633-40CA-87E2-39BD2D6E11CA}" type="parTrans" cxnId="{93E82649-7D9E-4DB6-9ECB-5D48E86AC058}">
      <dgm:prSet/>
      <dgm:spPr/>
      <dgm:t>
        <a:bodyPr/>
        <a:lstStyle/>
        <a:p>
          <a:endParaRPr lang="en-US"/>
        </a:p>
      </dgm:t>
    </dgm:pt>
    <dgm:pt modelId="{41E52ACB-50AC-4867-9A47-E88364E198A1}" type="pres">
      <dgm:prSet presAssocID="{67577ECF-98D0-4AC2-B97B-1C22254855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3BBD5A-9B6C-4726-9163-24F4D73629B4}" type="pres">
      <dgm:prSet presAssocID="{CF0F050D-CC5A-4BCD-929C-868655678AD6}" presName="linNode" presStyleCnt="0"/>
      <dgm:spPr/>
      <dgm:t>
        <a:bodyPr/>
        <a:lstStyle/>
        <a:p>
          <a:endParaRPr lang="en-US"/>
        </a:p>
      </dgm:t>
    </dgm:pt>
    <dgm:pt modelId="{F1FDFB1F-4CF0-4915-8E0C-BADBEDC1A0A4}" type="pres">
      <dgm:prSet presAssocID="{CF0F050D-CC5A-4BCD-929C-868655678AD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C470E-81AA-4E84-84C7-DDB0904F7B15}" type="pres">
      <dgm:prSet presAssocID="{CF0F050D-CC5A-4BCD-929C-868655678AD6}" presName="descendantText" presStyleLbl="alignAccFollowNode1" presStyleIdx="0" presStyleCnt="3" custScaleY="137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E8F2D-437B-4E75-83D6-EAC400DC480C}" type="pres">
      <dgm:prSet presAssocID="{70366E67-8B14-40A9-B8C8-EF8E7A0B9F76}" presName="sp" presStyleCnt="0"/>
      <dgm:spPr/>
      <dgm:t>
        <a:bodyPr/>
        <a:lstStyle/>
        <a:p>
          <a:endParaRPr lang="en-US"/>
        </a:p>
      </dgm:t>
    </dgm:pt>
    <dgm:pt modelId="{1FF479FB-0F5B-472B-B9DB-A6968B94A2A6}" type="pres">
      <dgm:prSet presAssocID="{B38B3A16-1A71-4471-8614-6E9894ACAF92}" presName="linNode" presStyleCnt="0"/>
      <dgm:spPr/>
      <dgm:t>
        <a:bodyPr/>
        <a:lstStyle/>
        <a:p>
          <a:endParaRPr lang="en-US"/>
        </a:p>
      </dgm:t>
    </dgm:pt>
    <dgm:pt modelId="{749719F1-78FF-4D55-B9EC-2E7366626434}" type="pres">
      <dgm:prSet presAssocID="{B38B3A16-1A71-4471-8614-6E9894ACAF9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F4543-23B8-4A56-A121-E3835D75B72F}" type="pres">
      <dgm:prSet presAssocID="{B38B3A16-1A71-4471-8614-6E9894ACAF92}" presName="descendantText" presStyleLbl="alignAccFollowNode1" presStyleIdx="1" presStyleCnt="3" custScaleY="110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8784D-E466-4A7A-BA14-AED38F66E8B9}" type="pres">
      <dgm:prSet presAssocID="{9D9A8EAE-3592-482C-8E41-19C390115893}" presName="sp" presStyleCnt="0"/>
      <dgm:spPr/>
      <dgm:t>
        <a:bodyPr/>
        <a:lstStyle/>
        <a:p>
          <a:endParaRPr lang="en-US"/>
        </a:p>
      </dgm:t>
    </dgm:pt>
    <dgm:pt modelId="{68645070-C9B4-42F8-BF6F-2EE02B4D505A}" type="pres">
      <dgm:prSet presAssocID="{C1DDEE95-5E83-4065-A655-3A586A5FF402}" presName="linNode" presStyleCnt="0"/>
      <dgm:spPr/>
      <dgm:t>
        <a:bodyPr/>
        <a:lstStyle/>
        <a:p>
          <a:endParaRPr lang="en-US"/>
        </a:p>
      </dgm:t>
    </dgm:pt>
    <dgm:pt modelId="{9474CDFB-7B5C-426B-9E39-F8BBC07045AF}" type="pres">
      <dgm:prSet presAssocID="{C1DDEE95-5E83-4065-A655-3A586A5FF40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C72211-B7FB-46E2-9AE2-389A0FDC151A}" type="pres">
      <dgm:prSet presAssocID="{C1DDEE95-5E83-4065-A655-3A586A5FF40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5BCB03-CE98-49B3-83DB-423FB7297DF8}" type="presOf" srcId="{72E04C31-AC81-4B33-8E0F-36D2BB5A58A9}" destId="{25CC470E-81AA-4E84-84C7-DDB0904F7B15}" srcOrd="0" destOrd="0" presId="urn:microsoft.com/office/officeart/2005/8/layout/vList5"/>
    <dgm:cxn modelId="{1D412A8E-7C7E-44E8-AC2A-DCCC279FC6D7}" srcId="{67577ECF-98D0-4AC2-B97B-1C2225485599}" destId="{B38B3A16-1A71-4471-8614-6E9894ACAF92}" srcOrd="1" destOrd="0" parTransId="{227394D6-7CCD-46DA-94E0-65CBABBCBDDB}" sibTransId="{9D9A8EAE-3592-482C-8E41-19C390115893}"/>
    <dgm:cxn modelId="{384D62B6-A638-43B5-AE14-6BE09848F5BE}" type="presOf" srcId="{67577ECF-98D0-4AC2-B97B-1C2225485599}" destId="{41E52ACB-50AC-4867-9A47-E88364E198A1}" srcOrd="0" destOrd="0" presId="urn:microsoft.com/office/officeart/2005/8/layout/vList5"/>
    <dgm:cxn modelId="{D66EE12F-AB14-4129-9325-E2BA2582C8E6}" type="presOf" srcId="{9334B3BB-5FF8-4CF5-9155-0267F01A257F}" destId="{CD8F4543-23B8-4A56-A121-E3835D75B72F}" srcOrd="0" destOrd="1" presId="urn:microsoft.com/office/officeart/2005/8/layout/vList5"/>
    <dgm:cxn modelId="{DD89D81C-CC6D-45E9-B1F9-E9AD920D3569}" srcId="{67577ECF-98D0-4AC2-B97B-1C2225485599}" destId="{CF0F050D-CC5A-4BCD-929C-868655678AD6}" srcOrd="0" destOrd="0" parTransId="{9C6A5666-BDC6-48E4-9691-1261739DBAB5}" sibTransId="{70366E67-8B14-40A9-B8C8-EF8E7A0B9F76}"/>
    <dgm:cxn modelId="{5A4C86D4-FFB4-442A-B03B-D5516DD322F8}" type="presOf" srcId="{C1DDEE95-5E83-4065-A655-3A586A5FF402}" destId="{9474CDFB-7B5C-426B-9E39-F8BBC07045AF}" srcOrd="0" destOrd="0" presId="urn:microsoft.com/office/officeart/2005/8/layout/vList5"/>
    <dgm:cxn modelId="{918B9F50-F257-4DEC-B51C-47C023B01C84}" type="presOf" srcId="{D41126D5-E809-42B6-B2A3-1F3740021816}" destId="{15C72211-B7FB-46E2-9AE2-389A0FDC151A}" srcOrd="0" destOrd="0" presId="urn:microsoft.com/office/officeart/2005/8/layout/vList5"/>
    <dgm:cxn modelId="{2F1A9202-51C8-4847-B86F-D20D1C938F1B}" srcId="{67577ECF-98D0-4AC2-B97B-1C2225485599}" destId="{C1DDEE95-5E83-4065-A655-3A586A5FF402}" srcOrd="2" destOrd="0" parTransId="{3573606D-4A84-4EE4-AE8B-004EF2A1F4E9}" sibTransId="{F081730F-5236-4B53-B70C-9E7107ED9D91}"/>
    <dgm:cxn modelId="{93E82649-7D9E-4DB6-9ECB-5D48E86AC058}" srcId="{CF0F050D-CC5A-4BCD-929C-868655678AD6}" destId="{72E04C31-AC81-4B33-8E0F-36D2BB5A58A9}" srcOrd="0" destOrd="0" parTransId="{35760338-4633-40CA-87E2-39BD2D6E11CA}" sibTransId="{7AFC3853-8E2C-4280-A06C-BDFEA1EB954E}"/>
    <dgm:cxn modelId="{4774C7C4-0251-4F8A-A9BF-752E4DE93496}" type="presOf" srcId="{B38B3A16-1A71-4471-8614-6E9894ACAF92}" destId="{749719F1-78FF-4D55-B9EC-2E7366626434}" srcOrd="0" destOrd="0" presId="urn:microsoft.com/office/officeart/2005/8/layout/vList5"/>
    <dgm:cxn modelId="{E2C54E49-B2F0-44F1-88A0-9B821846BA98}" srcId="{CF0F050D-CC5A-4BCD-929C-868655678AD6}" destId="{8FCB1EEB-E553-422E-8A20-72146A5B0FFC}" srcOrd="1" destOrd="0" parTransId="{DCDADA89-53A1-47C1-8695-243797763D53}" sibTransId="{14D4DF7A-4609-4C80-A1FC-600B6E91B1EC}"/>
    <dgm:cxn modelId="{55372FFB-07BB-4EF0-9ED0-52441E0E775F}" type="presOf" srcId="{CF0F050D-CC5A-4BCD-929C-868655678AD6}" destId="{F1FDFB1F-4CF0-4915-8E0C-BADBEDC1A0A4}" srcOrd="0" destOrd="0" presId="urn:microsoft.com/office/officeart/2005/8/layout/vList5"/>
    <dgm:cxn modelId="{AA873D35-C765-42A2-A115-714A7B92ADE2}" srcId="{B38B3A16-1A71-4471-8614-6E9894ACAF92}" destId="{FA73CF3E-30B2-4BFF-BFFC-032990296CA6}" srcOrd="2" destOrd="0" parTransId="{4DA21B57-CA9F-42B9-9D75-0C996850503D}" sibTransId="{5D516FE7-06D0-4837-80C6-BCDC5512699D}"/>
    <dgm:cxn modelId="{55F38F27-7CC6-403E-A70A-FB3E31882C36}" srcId="{C1DDEE95-5E83-4065-A655-3A586A5FF402}" destId="{B9012B29-F48F-41F1-9DA7-3FB307CB38EB}" srcOrd="1" destOrd="0" parTransId="{AE89BA85-C6B7-4050-BA99-64A4F63CBE7D}" sibTransId="{C2EF0BB9-3237-4AAA-8F0A-3294767B52EB}"/>
    <dgm:cxn modelId="{6DF76769-05B1-4B01-B0EB-1F86BA8E9455}" srcId="{C1DDEE95-5E83-4065-A655-3A586A5FF402}" destId="{D41126D5-E809-42B6-B2A3-1F3740021816}" srcOrd="0" destOrd="0" parTransId="{9C1E0FEE-2FEA-48EE-A3A9-CA2639973775}" sibTransId="{D00D61F9-E9AE-426B-8115-5F952E6F257F}"/>
    <dgm:cxn modelId="{9FED5B03-6314-43A8-8911-6D49C6DD4805}" type="presOf" srcId="{8FCB1EEB-E553-422E-8A20-72146A5B0FFC}" destId="{25CC470E-81AA-4E84-84C7-DDB0904F7B15}" srcOrd="0" destOrd="1" presId="urn:microsoft.com/office/officeart/2005/8/layout/vList5"/>
    <dgm:cxn modelId="{12A0C1F6-FCA3-4EDE-A758-33BCFA3F6330}" type="presOf" srcId="{B9012B29-F48F-41F1-9DA7-3FB307CB38EB}" destId="{15C72211-B7FB-46E2-9AE2-389A0FDC151A}" srcOrd="0" destOrd="1" presId="urn:microsoft.com/office/officeart/2005/8/layout/vList5"/>
    <dgm:cxn modelId="{58EB40D1-ABAA-464D-857A-8281CF75E865}" type="presOf" srcId="{FA73CF3E-30B2-4BFF-BFFC-032990296CA6}" destId="{CD8F4543-23B8-4A56-A121-E3835D75B72F}" srcOrd="0" destOrd="2" presId="urn:microsoft.com/office/officeart/2005/8/layout/vList5"/>
    <dgm:cxn modelId="{86EB9507-5408-4155-BA7B-8BC1873415F5}" srcId="{B38B3A16-1A71-4471-8614-6E9894ACAF92}" destId="{B389D279-0B07-4802-911A-AFD4F4EC701E}" srcOrd="0" destOrd="0" parTransId="{4638F9DA-FF49-48C6-BCAC-78DB2E6C4D59}" sibTransId="{40257779-3B9E-4DAA-B54A-F8A4FFF251EE}"/>
    <dgm:cxn modelId="{2F2CA2BF-B8A2-4868-ABB3-1698BBFF7C6C}" type="presOf" srcId="{B389D279-0B07-4802-911A-AFD4F4EC701E}" destId="{CD8F4543-23B8-4A56-A121-E3835D75B72F}" srcOrd="0" destOrd="0" presId="urn:microsoft.com/office/officeart/2005/8/layout/vList5"/>
    <dgm:cxn modelId="{6BE3D7E3-D95D-4C36-BE4E-AB8C6888456A}" srcId="{B38B3A16-1A71-4471-8614-6E9894ACAF92}" destId="{9334B3BB-5FF8-4CF5-9155-0267F01A257F}" srcOrd="1" destOrd="0" parTransId="{F1E9A12F-218D-40BB-9FCA-2994F3A9F62A}" sibTransId="{40E942BA-6343-4227-A26E-DF4E38E745D7}"/>
    <dgm:cxn modelId="{14562441-F584-4F1F-8B5A-A5F1BA11257F}" type="presParOf" srcId="{41E52ACB-50AC-4867-9A47-E88364E198A1}" destId="{D93BBD5A-9B6C-4726-9163-24F4D73629B4}" srcOrd="0" destOrd="0" presId="urn:microsoft.com/office/officeart/2005/8/layout/vList5"/>
    <dgm:cxn modelId="{9FE4AAAA-A66A-4D77-8D3C-8416005E04DD}" type="presParOf" srcId="{D93BBD5A-9B6C-4726-9163-24F4D73629B4}" destId="{F1FDFB1F-4CF0-4915-8E0C-BADBEDC1A0A4}" srcOrd="0" destOrd="0" presId="urn:microsoft.com/office/officeart/2005/8/layout/vList5"/>
    <dgm:cxn modelId="{30BD9B1E-0B60-43DA-8B92-CEFD141D3D84}" type="presParOf" srcId="{D93BBD5A-9B6C-4726-9163-24F4D73629B4}" destId="{25CC470E-81AA-4E84-84C7-DDB0904F7B15}" srcOrd="1" destOrd="0" presId="urn:microsoft.com/office/officeart/2005/8/layout/vList5"/>
    <dgm:cxn modelId="{CCD1423A-CC8E-489D-A168-88FDC44E402B}" type="presParOf" srcId="{41E52ACB-50AC-4867-9A47-E88364E198A1}" destId="{F28E8F2D-437B-4E75-83D6-EAC400DC480C}" srcOrd="1" destOrd="0" presId="urn:microsoft.com/office/officeart/2005/8/layout/vList5"/>
    <dgm:cxn modelId="{0D246A26-8F7C-4DC1-AB60-37028E3C14EC}" type="presParOf" srcId="{41E52ACB-50AC-4867-9A47-E88364E198A1}" destId="{1FF479FB-0F5B-472B-B9DB-A6968B94A2A6}" srcOrd="2" destOrd="0" presId="urn:microsoft.com/office/officeart/2005/8/layout/vList5"/>
    <dgm:cxn modelId="{EC30EB54-5851-45F8-A7EA-E6232A082381}" type="presParOf" srcId="{1FF479FB-0F5B-472B-B9DB-A6968B94A2A6}" destId="{749719F1-78FF-4D55-B9EC-2E7366626434}" srcOrd="0" destOrd="0" presId="urn:microsoft.com/office/officeart/2005/8/layout/vList5"/>
    <dgm:cxn modelId="{2516E29E-9C8C-4E9A-8AE1-2917823A6783}" type="presParOf" srcId="{1FF479FB-0F5B-472B-B9DB-A6968B94A2A6}" destId="{CD8F4543-23B8-4A56-A121-E3835D75B72F}" srcOrd="1" destOrd="0" presId="urn:microsoft.com/office/officeart/2005/8/layout/vList5"/>
    <dgm:cxn modelId="{88A6D2C2-B463-483B-A495-56C611A88C6A}" type="presParOf" srcId="{41E52ACB-50AC-4867-9A47-E88364E198A1}" destId="{6CC8784D-E466-4A7A-BA14-AED38F66E8B9}" srcOrd="3" destOrd="0" presId="urn:microsoft.com/office/officeart/2005/8/layout/vList5"/>
    <dgm:cxn modelId="{6C3E274A-2802-43CD-B910-50B5D42FF16C}" type="presParOf" srcId="{41E52ACB-50AC-4867-9A47-E88364E198A1}" destId="{68645070-C9B4-42F8-BF6F-2EE02B4D505A}" srcOrd="4" destOrd="0" presId="urn:microsoft.com/office/officeart/2005/8/layout/vList5"/>
    <dgm:cxn modelId="{0EEB0FFB-882C-4872-B143-F842E87A26FF}" type="presParOf" srcId="{68645070-C9B4-42F8-BF6F-2EE02B4D505A}" destId="{9474CDFB-7B5C-426B-9E39-F8BBC07045AF}" srcOrd="0" destOrd="0" presId="urn:microsoft.com/office/officeart/2005/8/layout/vList5"/>
    <dgm:cxn modelId="{802E975A-7C74-4024-BC99-524633D95307}" type="presParOf" srcId="{68645070-C9B4-42F8-BF6F-2EE02B4D505A}" destId="{15C72211-B7FB-46E2-9AE2-389A0FDC15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4270AA-981E-4A7A-9614-46FF38B3D05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4CF566-1E33-4724-91AD-3451A9781111}">
      <dgm:prSet phldrT="[Text]"/>
      <dgm:spPr/>
      <dgm:t>
        <a:bodyPr/>
        <a:lstStyle/>
        <a:p>
          <a:r>
            <a:rPr lang="en-US" dirty="0" smtClean="0"/>
            <a:t>Substance abuse </a:t>
          </a:r>
          <a:endParaRPr lang="en-US" dirty="0"/>
        </a:p>
      </dgm:t>
    </dgm:pt>
    <dgm:pt modelId="{99D3BF27-2F28-497E-8D81-F0867FF9975B}" type="parTrans" cxnId="{0A762255-B201-45AE-92C7-D7908D81A1D6}">
      <dgm:prSet/>
      <dgm:spPr/>
      <dgm:t>
        <a:bodyPr/>
        <a:lstStyle/>
        <a:p>
          <a:endParaRPr lang="en-US"/>
        </a:p>
      </dgm:t>
    </dgm:pt>
    <dgm:pt modelId="{62024D67-A958-4D2D-83E4-43A7B1C55E41}" type="sibTrans" cxnId="{0A762255-B201-45AE-92C7-D7908D81A1D6}">
      <dgm:prSet/>
      <dgm:spPr/>
      <dgm:t>
        <a:bodyPr/>
        <a:lstStyle/>
        <a:p>
          <a:endParaRPr lang="en-US"/>
        </a:p>
      </dgm:t>
    </dgm:pt>
    <dgm:pt modelId="{15DA2B91-9A75-4C0A-A8F9-83AE8F82FEAE}">
      <dgm:prSet phldrT="[Text]" custT="1"/>
      <dgm:spPr/>
      <dgm:t>
        <a:bodyPr/>
        <a:lstStyle/>
        <a:p>
          <a:r>
            <a:rPr lang="en-US" sz="2200" dirty="0" smtClean="0"/>
            <a:t>Prevalence </a:t>
          </a:r>
          <a:r>
            <a:rPr lang="en-US" sz="3200" b="1" dirty="0" smtClean="0">
              <a:solidFill>
                <a:srgbClr val="FF0000"/>
              </a:solidFill>
            </a:rPr>
            <a:t>&gt;50%</a:t>
          </a:r>
          <a:endParaRPr lang="en-US" sz="3200" b="1" dirty="0">
            <a:solidFill>
              <a:srgbClr val="FF0000"/>
            </a:solidFill>
          </a:endParaRPr>
        </a:p>
      </dgm:t>
    </dgm:pt>
    <dgm:pt modelId="{BCE50C95-AF10-40E0-9647-2C4DF3EEEB30}" type="parTrans" cxnId="{9FAC530E-481B-4A16-B134-DDDB93647A8C}">
      <dgm:prSet/>
      <dgm:spPr/>
      <dgm:t>
        <a:bodyPr/>
        <a:lstStyle/>
        <a:p>
          <a:endParaRPr lang="en-US"/>
        </a:p>
      </dgm:t>
    </dgm:pt>
    <dgm:pt modelId="{C9A73877-3939-4762-A6D0-17264A9A5731}" type="sibTrans" cxnId="{9FAC530E-481B-4A16-B134-DDDB93647A8C}">
      <dgm:prSet/>
      <dgm:spPr/>
      <dgm:t>
        <a:bodyPr/>
        <a:lstStyle/>
        <a:p>
          <a:endParaRPr lang="en-US"/>
        </a:p>
      </dgm:t>
    </dgm:pt>
    <dgm:pt modelId="{423ECA5A-74EC-49B2-A2EA-95048AADBE05}">
      <dgm:prSet phldrT="[Text]" custT="1"/>
      <dgm:spPr/>
      <dgm:t>
        <a:bodyPr/>
        <a:lstStyle/>
        <a:p>
          <a:r>
            <a:rPr lang="en-US" sz="2200" b="1" dirty="0" smtClean="0">
              <a:solidFill>
                <a:srgbClr val="FF0000"/>
              </a:solidFill>
            </a:rPr>
            <a:t>Alcohol </a:t>
          </a:r>
          <a:r>
            <a:rPr lang="en-US" sz="2200" dirty="0" smtClean="0"/>
            <a:t>abuse – increased hospitalization risk, psychotic symptoms</a:t>
          </a:r>
          <a:endParaRPr lang="en-US" sz="2200" dirty="0"/>
        </a:p>
      </dgm:t>
    </dgm:pt>
    <dgm:pt modelId="{B6D301A5-F0FA-4645-B286-3EC4184F0418}" type="parTrans" cxnId="{C0895E37-DAA6-498A-A4CB-C26793A5C3AF}">
      <dgm:prSet/>
      <dgm:spPr/>
      <dgm:t>
        <a:bodyPr/>
        <a:lstStyle/>
        <a:p>
          <a:endParaRPr lang="en-US"/>
        </a:p>
      </dgm:t>
    </dgm:pt>
    <dgm:pt modelId="{3EF14570-7A25-4989-A873-74EF66B91B9C}" type="sibTrans" cxnId="{C0895E37-DAA6-498A-A4CB-C26793A5C3AF}">
      <dgm:prSet/>
      <dgm:spPr/>
      <dgm:t>
        <a:bodyPr/>
        <a:lstStyle/>
        <a:p>
          <a:endParaRPr lang="en-US"/>
        </a:p>
      </dgm:t>
    </dgm:pt>
    <dgm:pt modelId="{6E622F33-59D9-4CE2-B9E7-11427BA02138}">
      <dgm:prSet phldrT="[Text]"/>
      <dgm:spPr/>
      <dgm:t>
        <a:bodyPr/>
        <a:lstStyle/>
        <a:p>
          <a:r>
            <a:rPr lang="en-US" dirty="0" smtClean="0"/>
            <a:t>Population density </a:t>
          </a:r>
          <a:endParaRPr lang="en-US" dirty="0"/>
        </a:p>
      </dgm:t>
    </dgm:pt>
    <dgm:pt modelId="{637E574A-A21E-4878-8D7F-B08903CE8978}" type="parTrans" cxnId="{73AC4E7A-8A6F-4354-BB6F-D0E17BC74135}">
      <dgm:prSet/>
      <dgm:spPr/>
      <dgm:t>
        <a:bodyPr/>
        <a:lstStyle/>
        <a:p>
          <a:endParaRPr lang="en-US"/>
        </a:p>
      </dgm:t>
    </dgm:pt>
    <dgm:pt modelId="{85326115-355C-4461-B144-83E8A74330F3}" type="sibTrans" cxnId="{73AC4E7A-8A6F-4354-BB6F-D0E17BC74135}">
      <dgm:prSet/>
      <dgm:spPr/>
      <dgm:t>
        <a:bodyPr/>
        <a:lstStyle/>
        <a:p>
          <a:endParaRPr lang="en-US"/>
        </a:p>
      </dgm:t>
    </dgm:pt>
    <dgm:pt modelId="{A02421A2-4FC0-41DD-9556-8C1F4D0C272F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0000"/>
              </a:solidFill>
            </a:rPr>
            <a:t>Urban</a:t>
          </a:r>
          <a:r>
            <a:rPr lang="en-US" sz="2000" dirty="0" smtClean="0"/>
            <a:t> &gt; rural </a:t>
          </a:r>
          <a:endParaRPr lang="en-US" sz="2000" dirty="0"/>
        </a:p>
      </dgm:t>
    </dgm:pt>
    <dgm:pt modelId="{2A4EB8CA-A5DA-4BF4-8F50-496AF8687248}" type="parTrans" cxnId="{EB18FF97-5E69-4E89-9800-BB989742E599}">
      <dgm:prSet/>
      <dgm:spPr/>
      <dgm:t>
        <a:bodyPr/>
        <a:lstStyle/>
        <a:p>
          <a:endParaRPr lang="en-US"/>
        </a:p>
      </dgm:t>
    </dgm:pt>
    <dgm:pt modelId="{8B7FE510-538B-491F-955B-8B8B6F7DBF17}" type="sibTrans" cxnId="{EB18FF97-5E69-4E89-9800-BB989742E599}">
      <dgm:prSet/>
      <dgm:spPr/>
      <dgm:t>
        <a:bodyPr/>
        <a:lstStyle/>
        <a:p>
          <a:endParaRPr lang="en-US"/>
        </a:p>
      </dgm:t>
    </dgm:pt>
    <dgm:pt modelId="{D4ED6FC4-4892-4DD2-B0C4-641C9DE0B1C1}">
      <dgm:prSet phldrT="[Text]"/>
      <dgm:spPr/>
      <dgm:t>
        <a:bodyPr/>
        <a:lstStyle/>
        <a:p>
          <a:r>
            <a:rPr lang="en-US" dirty="0" smtClean="0"/>
            <a:t>Socioeconomic and cultural factors </a:t>
          </a:r>
          <a:endParaRPr lang="en-US" dirty="0"/>
        </a:p>
      </dgm:t>
    </dgm:pt>
    <dgm:pt modelId="{4BA6DE73-CC66-4E95-B6E8-9952E78E8A8E}" type="parTrans" cxnId="{345DDB7C-6C48-4CDF-BC69-F0EDFF95986D}">
      <dgm:prSet/>
      <dgm:spPr/>
      <dgm:t>
        <a:bodyPr/>
        <a:lstStyle/>
        <a:p>
          <a:endParaRPr lang="en-US"/>
        </a:p>
      </dgm:t>
    </dgm:pt>
    <dgm:pt modelId="{C4A3E5AD-0A75-4BEA-A031-550ABECF0197}" type="sibTrans" cxnId="{345DDB7C-6C48-4CDF-BC69-F0EDFF95986D}">
      <dgm:prSet/>
      <dgm:spPr/>
      <dgm:t>
        <a:bodyPr/>
        <a:lstStyle/>
        <a:p>
          <a:endParaRPr lang="en-US"/>
        </a:p>
      </dgm:t>
    </dgm:pt>
    <dgm:pt modelId="{710E63A8-FC49-42EB-8A40-3940DE95FAA7}">
      <dgm:prSet phldrT="[Text]"/>
      <dgm:spPr/>
      <dgm:t>
        <a:bodyPr/>
        <a:lstStyle/>
        <a:p>
          <a:r>
            <a:rPr lang="en-US" dirty="0" smtClean="0"/>
            <a:t>Economic </a:t>
          </a:r>
          <a:endParaRPr lang="en-US" dirty="0"/>
        </a:p>
      </dgm:t>
    </dgm:pt>
    <dgm:pt modelId="{BC071481-A0F6-4472-9618-73CAD1157DC2}" type="parTrans" cxnId="{151B893A-CB7F-4946-B0C3-5F03C6A9CDA9}">
      <dgm:prSet/>
      <dgm:spPr/>
      <dgm:t>
        <a:bodyPr/>
        <a:lstStyle/>
        <a:p>
          <a:endParaRPr lang="en-US"/>
        </a:p>
      </dgm:t>
    </dgm:pt>
    <dgm:pt modelId="{6DA92D49-06F2-45DC-8444-90FAE8DA7E86}" type="sibTrans" cxnId="{151B893A-CB7F-4946-B0C3-5F03C6A9CDA9}">
      <dgm:prSet/>
      <dgm:spPr/>
      <dgm:t>
        <a:bodyPr/>
        <a:lstStyle/>
        <a:p>
          <a:endParaRPr lang="en-US"/>
        </a:p>
      </dgm:t>
    </dgm:pt>
    <dgm:pt modelId="{3FD8FFDB-2551-4416-9F97-BEA41F1C475C}">
      <dgm:prSet phldrT="[Text]"/>
      <dgm:spPr/>
      <dgm:t>
        <a:bodyPr/>
        <a:lstStyle/>
        <a:p>
          <a:r>
            <a:rPr lang="en-US" dirty="0" smtClean="0"/>
            <a:t>Hospitalization </a:t>
          </a:r>
          <a:endParaRPr lang="en-US" dirty="0"/>
        </a:p>
      </dgm:t>
    </dgm:pt>
    <dgm:pt modelId="{E25AE520-E445-4E72-BABD-CA10816832A5}" type="parTrans" cxnId="{4F8A6F77-BDC0-43CB-A0EA-94062496BB90}">
      <dgm:prSet/>
      <dgm:spPr/>
      <dgm:t>
        <a:bodyPr/>
        <a:lstStyle/>
        <a:p>
          <a:endParaRPr lang="en-US"/>
        </a:p>
      </dgm:t>
    </dgm:pt>
    <dgm:pt modelId="{9C25DF39-2064-46F1-9F2B-A8402E1F3CFE}" type="sibTrans" cxnId="{4F8A6F77-BDC0-43CB-A0EA-94062496BB90}">
      <dgm:prSet/>
      <dgm:spPr/>
      <dgm:t>
        <a:bodyPr/>
        <a:lstStyle/>
        <a:p>
          <a:endParaRPr lang="en-US"/>
        </a:p>
      </dgm:t>
    </dgm:pt>
    <dgm:pt modelId="{88078903-2B0D-41E2-84CA-08E8019E7EF5}">
      <dgm:prSet phldrT="[Text]" custT="1"/>
      <dgm:spPr/>
      <dgm:t>
        <a:bodyPr/>
        <a:lstStyle/>
        <a:p>
          <a:r>
            <a:rPr lang="en-US" sz="2200" dirty="0" smtClean="0"/>
            <a:t>Common street </a:t>
          </a:r>
          <a:r>
            <a:rPr lang="en-US" sz="2200" b="1" dirty="0" smtClean="0">
              <a:solidFill>
                <a:srgbClr val="FF0000"/>
              </a:solidFill>
            </a:rPr>
            <a:t>drugs</a:t>
          </a:r>
          <a:r>
            <a:rPr lang="en-US" sz="2200" dirty="0" smtClean="0"/>
            <a:t>- increased risk of SCZ </a:t>
          </a:r>
          <a:endParaRPr lang="en-US" sz="2200" dirty="0"/>
        </a:p>
      </dgm:t>
    </dgm:pt>
    <dgm:pt modelId="{80603298-7E16-4996-B16A-93E1F97A8818}" type="parTrans" cxnId="{1E70D283-B62B-4F85-9D22-692896BC36FC}">
      <dgm:prSet/>
      <dgm:spPr/>
      <dgm:t>
        <a:bodyPr/>
        <a:lstStyle/>
        <a:p>
          <a:endParaRPr lang="en-US"/>
        </a:p>
      </dgm:t>
    </dgm:pt>
    <dgm:pt modelId="{614F6910-EA5D-4AE8-83A4-5E9B7823DDD4}" type="sibTrans" cxnId="{1E70D283-B62B-4F85-9D22-692896BC36FC}">
      <dgm:prSet/>
      <dgm:spPr/>
      <dgm:t>
        <a:bodyPr/>
        <a:lstStyle/>
        <a:p>
          <a:endParaRPr lang="en-US"/>
        </a:p>
      </dgm:t>
    </dgm:pt>
    <dgm:pt modelId="{01868D33-A7F4-4CCF-A59B-8FDFC9C88F22}">
      <dgm:prSet phldrT="[Text]" custT="1"/>
      <dgm:spPr/>
      <dgm:t>
        <a:bodyPr/>
        <a:lstStyle/>
        <a:p>
          <a:r>
            <a:rPr lang="en-US" sz="2200" b="1" dirty="0" smtClean="0">
              <a:solidFill>
                <a:srgbClr val="FF0000"/>
              </a:solidFill>
            </a:rPr>
            <a:t>Nicotine</a:t>
          </a:r>
          <a:r>
            <a:rPr lang="en-US" sz="2200" dirty="0" smtClean="0"/>
            <a:t>  ??</a:t>
          </a:r>
          <a:endParaRPr lang="en-US" sz="2200" dirty="0"/>
        </a:p>
      </dgm:t>
    </dgm:pt>
    <dgm:pt modelId="{CD34E810-C36F-439B-98BF-E4333D7E3A5A}" type="parTrans" cxnId="{5785EEB0-1315-4972-A62C-F9F760B2613E}">
      <dgm:prSet/>
      <dgm:spPr/>
      <dgm:t>
        <a:bodyPr/>
        <a:lstStyle/>
        <a:p>
          <a:endParaRPr lang="en-US"/>
        </a:p>
      </dgm:t>
    </dgm:pt>
    <dgm:pt modelId="{E5EF748E-6AC6-41AD-89A0-E52278132A54}" type="sibTrans" cxnId="{5785EEB0-1315-4972-A62C-F9F760B2613E}">
      <dgm:prSet/>
      <dgm:spPr/>
      <dgm:t>
        <a:bodyPr/>
        <a:lstStyle/>
        <a:p>
          <a:endParaRPr lang="en-US"/>
        </a:p>
      </dgm:t>
    </dgm:pt>
    <dgm:pt modelId="{93CBB09C-17C2-4912-A259-86D5A04BD6B3}">
      <dgm:prSet phldrT="[Text]"/>
      <dgm:spPr/>
      <dgm:t>
        <a:bodyPr/>
        <a:lstStyle/>
        <a:p>
          <a:r>
            <a:rPr lang="en-US" dirty="0" smtClean="0"/>
            <a:t>Heavy demand on hospital care as it is chronic </a:t>
          </a:r>
          <a:endParaRPr lang="en-US" dirty="0"/>
        </a:p>
      </dgm:t>
    </dgm:pt>
    <dgm:pt modelId="{053E01A7-0772-4E23-9FC9-136A915DD0FC}" type="parTrans" cxnId="{2DC940B4-211E-474D-979E-CDFE01768629}">
      <dgm:prSet/>
      <dgm:spPr/>
      <dgm:t>
        <a:bodyPr/>
        <a:lstStyle/>
        <a:p>
          <a:endParaRPr lang="en-US"/>
        </a:p>
      </dgm:t>
    </dgm:pt>
    <dgm:pt modelId="{8D1B126D-E50A-48EE-8B51-96A6EE43BB82}" type="sibTrans" cxnId="{2DC940B4-211E-474D-979E-CDFE01768629}">
      <dgm:prSet/>
      <dgm:spPr/>
      <dgm:t>
        <a:bodyPr/>
        <a:lstStyle/>
        <a:p>
          <a:endParaRPr lang="en-US"/>
        </a:p>
      </dgm:t>
    </dgm:pt>
    <dgm:pt modelId="{B82BD776-1BC2-4036-A3B7-4E3070931867}">
      <dgm:prSet phldrT="[Text]"/>
      <dgm:spPr/>
      <dgm:t>
        <a:bodyPr/>
        <a:lstStyle/>
        <a:p>
          <a:r>
            <a:rPr lang="en-US" dirty="0" smtClean="0"/>
            <a:t> 50% of all mental hospital beds </a:t>
          </a:r>
          <a:endParaRPr lang="en-US" dirty="0"/>
        </a:p>
      </dgm:t>
    </dgm:pt>
    <dgm:pt modelId="{B987DCAF-313B-4811-8D8D-19A25DB99F92}" type="parTrans" cxnId="{97065117-C7CF-4BD2-A5E5-2F4F695928BB}">
      <dgm:prSet/>
      <dgm:spPr/>
      <dgm:t>
        <a:bodyPr/>
        <a:lstStyle/>
        <a:p>
          <a:endParaRPr lang="en-US"/>
        </a:p>
      </dgm:t>
    </dgm:pt>
    <dgm:pt modelId="{86F28778-DD6F-48F8-9F06-4C1D64BF8506}" type="sibTrans" cxnId="{97065117-C7CF-4BD2-A5E5-2F4F695928BB}">
      <dgm:prSet/>
      <dgm:spPr/>
      <dgm:t>
        <a:bodyPr/>
        <a:lstStyle/>
        <a:p>
          <a:endParaRPr lang="en-US"/>
        </a:p>
      </dgm:t>
    </dgm:pt>
    <dgm:pt modelId="{33FFE5D2-7782-4E14-B85B-4B77E1A00AEA}">
      <dgm:prSet phldrT="[Text]"/>
      <dgm:spPr/>
      <dgm:t>
        <a:bodyPr/>
        <a:lstStyle/>
        <a:p>
          <a:r>
            <a:rPr lang="en-US" dirty="0" smtClean="0"/>
            <a:t>16% of all psychiatric patient who receive any treatment </a:t>
          </a:r>
          <a:endParaRPr lang="en-US" dirty="0"/>
        </a:p>
      </dgm:t>
    </dgm:pt>
    <dgm:pt modelId="{C438A696-8849-447E-B2AF-7C0EDAADD3BF}" type="parTrans" cxnId="{D56DC861-AE29-4E43-9186-402268B0C2BC}">
      <dgm:prSet/>
      <dgm:spPr/>
      <dgm:t>
        <a:bodyPr/>
        <a:lstStyle/>
        <a:p>
          <a:endParaRPr lang="en-US"/>
        </a:p>
      </dgm:t>
    </dgm:pt>
    <dgm:pt modelId="{CCD148D7-A43C-4984-893F-4237E123584B}" type="sibTrans" cxnId="{D56DC861-AE29-4E43-9186-402268B0C2BC}">
      <dgm:prSet/>
      <dgm:spPr/>
      <dgm:t>
        <a:bodyPr/>
        <a:lstStyle/>
        <a:p>
          <a:endParaRPr lang="en-US"/>
        </a:p>
      </dgm:t>
    </dgm:pt>
    <dgm:pt modelId="{8E78AB8A-B040-4324-9AF3-67AA4FACE924}">
      <dgm:prSet phldrT="[Text]" custT="1"/>
      <dgm:spPr/>
      <dgm:t>
        <a:bodyPr/>
        <a:lstStyle/>
        <a:p>
          <a:r>
            <a:rPr lang="en-US" sz="2000" dirty="0" smtClean="0"/>
            <a:t>Correlate with population more than 1 million </a:t>
          </a:r>
          <a:endParaRPr lang="en-US" sz="2000" dirty="0"/>
        </a:p>
      </dgm:t>
    </dgm:pt>
    <dgm:pt modelId="{2771C9D4-1BC5-41DC-815D-988F2D493823}" type="parTrans" cxnId="{BB254B2C-2FC8-4843-9A9F-28A97E5792D8}">
      <dgm:prSet/>
      <dgm:spPr/>
      <dgm:t>
        <a:bodyPr/>
        <a:lstStyle/>
        <a:p>
          <a:endParaRPr lang="en-US"/>
        </a:p>
      </dgm:t>
    </dgm:pt>
    <dgm:pt modelId="{53533D46-4CDA-4B07-9698-D69A2BA1C347}" type="sibTrans" cxnId="{BB254B2C-2FC8-4843-9A9F-28A97E5792D8}">
      <dgm:prSet/>
      <dgm:spPr/>
      <dgm:t>
        <a:bodyPr/>
        <a:lstStyle/>
        <a:p>
          <a:endParaRPr lang="en-US"/>
        </a:p>
      </dgm:t>
    </dgm:pt>
    <dgm:pt modelId="{EB5DAA01-011E-4249-AB81-B1EAB55E0335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0000"/>
              </a:solidFill>
            </a:rPr>
            <a:t>Social stressor </a:t>
          </a:r>
          <a:endParaRPr lang="en-US" sz="2000" b="1" dirty="0">
            <a:solidFill>
              <a:srgbClr val="FF0000"/>
            </a:solidFill>
          </a:endParaRPr>
        </a:p>
      </dgm:t>
    </dgm:pt>
    <dgm:pt modelId="{9A569519-5D37-48A3-8B33-EA121B37BF5B}" type="parTrans" cxnId="{B299A140-A84E-4782-A117-45CF1A04C3C8}">
      <dgm:prSet/>
      <dgm:spPr/>
      <dgm:t>
        <a:bodyPr/>
        <a:lstStyle/>
        <a:p>
          <a:endParaRPr lang="en-US"/>
        </a:p>
      </dgm:t>
    </dgm:pt>
    <dgm:pt modelId="{F4FB10BD-790A-40B8-8B55-A03ECF019D14}" type="sibTrans" cxnId="{B299A140-A84E-4782-A117-45CF1A04C3C8}">
      <dgm:prSet/>
      <dgm:spPr/>
      <dgm:t>
        <a:bodyPr/>
        <a:lstStyle/>
        <a:p>
          <a:endParaRPr lang="en-US"/>
        </a:p>
      </dgm:t>
    </dgm:pt>
    <dgm:pt modelId="{BF81601A-BB6B-466C-A2AC-E2AC39AB99D1}" type="pres">
      <dgm:prSet presAssocID="{6A4270AA-981E-4A7A-9614-46FF38B3D0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75FFFF-F94D-43B4-BB07-5E33A034F4EF}" type="pres">
      <dgm:prSet presAssocID="{004CF566-1E33-4724-91AD-3451A9781111}" presName="linNode" presStyleCnt="0"/>
      <dgm:spPr/>
      <dgm:t>
        <a:bodyPr/>
        <a:lstStyle/>
        <a:p>
          <a:endParaRPr lang="en-US"/>
        </a:p>
      </dgm:t>
    </dgm:pt>
    <dgm:pt modelId="{B03BC964-A28D-4D53-A94F-1074395670A6}" type="pres">
      <dgm:prSet presAssocID="{004CF566-1E33-4724-91AD-3451A978111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167466-449F-4694-8B59-78DADDD89F18}" type="pres">
      <dgm:prSet presAssocID="{004CF566-1E33-4724-91AD-3451A9781111}" presName="descendantText" presStyleLbl="alignAccFollowNode1" presStyleIdx="0" presStyleCnt="3" custScaleY="145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FA98B-C913-4FE9-807D-174AF660338D}" type="pres">
      <dgm:prSet presAssocID="{62024D67-A958-4D2D-83E4-43A7B1C55E41}" presName="sp" presStyleCnt="0"/>
      <dgm:spPr/>
      <dgm:t>
        <a:bodyPr/>
        <a:lstStyle/>
        <a:p>
          <a:endParaRPr lang="en-US"/>
        </a:p>
      </dgm:t>
    </dgm:pt>
    <dgm:pt modelId="{7B13A37A-3EB5-4072-A329-977386B649C2}" type="pres">
      <dgm:prSet presAssocID="{6E622F33-59D9-4CE2-B9E7-11427BA02138}" presName="linNode" presStyleCnt="0"/>
      <dgm:spPr/>
      <dgm:t>
        <a:bodyPr/>
        <a:lstStyle/>
        <a:p>
          <a:endParaRPr lang="en-US"/>
        </a:p>
      </dgm:t>
    </dgm:pt>
    <dgm:pt modelId="{65C1067B-6A66-40F0-845C-4D2C326F4D71}" type="pres">
      <dgm:prSet presAssocID="{6E622F33-59D9-4CE2-B9E7-11427BA0213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21284-150F-4279-86ED-AA7CABA740D1}" type="pres">
      <dgm:prSet presAssocID="{6E622F33-59D9-4CE2-B9E7-11427BA0213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FCE53-AA36-4EAA-B88A-946B69E97D65}" type="pres">
      <dgm:prSet presAssocID="{85326115-355C-4461-B144-83E8A74330F3}" presName="sp" presStyleCnt="0"/>
      <dgm:spPr/>
      <dgm:t>
        <a:bodyPr/>
        <a:lstStyle/>
        <a:p>
          <a:endParaRPr lang="en-US"/>
        </a:p>
      </dgm:t>
    </dgm:pt>
    <dgm:pt modelId="{6A72C87B-D319-40EC-A672-DF692555FCFA}" type="pres">
      <dgm:prSet presAssocID="{D4ED6FC4-4892-4DD2-B0C4-641C9DE0B1C1}" presName="linNode" presStyleCnt="0"/>
      <dgm:spPr/>
      <dgm:t>
        <a:bodyPr/>
        <a:lstStyle/>
        <a:p>
          <a:endParaRPr lang="en-US"/>
        </a:p>
      </dgm:t>
    </dgm:pt>
    <dgm:pt modelId="{551F311D-6928-4289-A12A-FEAA18C1140D}" type="pres">
      <dgm:prSet presAssocID="{D4ED6FC4-4892-4DD2-B0C4-641C9DE0B1C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3F49C-2C1D-4125-A201-408FBEDE29A6}" type="pres">
      <dgm:prSet presAssocID="{D4ED6FC4-4892-4DD2-B0C4-641C9DE0B1C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7D665E-641E-46FF-B6E0-F04C56AB1577}" type="presOf" srcId="{33FFE5D2-7782-4E14-B85B-4B77E1A00AEA}" destId="{CCC3F49C-2C1D-4125-A201-408FBEDE29A6}" srcOrd="0" destOrd="4" presId="urn:microsoft.com/office/officeart/2005/8/layout/vList5"/>
    <dgm:cxn modelId="{44A00AE6-042E-41E6-8095-0A3D0143B85C}" type="presOf" srcId="{710E63A8-FC49-42EB-8A40-3940DE95FAA7}" destId="{CCC3F49C-2C1D-4125-A201-408FBEDE29A6}" srcOrd="0" destOrd="0" presId="urn:microsoft.com/office/officeart/2005/8/layout/vList5"/>
    <dgm:cxn modelId="{1E70D283-B62B-4F85-9D22-692896BC36FC}" srcId="{004CF566-1E33-4724-91AD-3451A9781111}" destId="{88078903-2B0D-41E2-84CA-08E8019E7EF5}" srcOrd="2" destOrd="0" parTransId="{80603298-7E16-4996-B16A-93E1F97A8818}" sibTransId="{614F6910-EA5D-4AE8-83A4-5E9B7823DDD4}"/>
    <dgm:cxn modelId="{B299A140-A84E-4782-A117-45CF1A04C3C8}" srcId="{6E622F33-59D9-4CE2-B9E7-11427BA02138}" destId="{EB5DAA01-011E-4249-AB81-B1EAB55E0335}" srcOrd="2" destOrd="0" parTransId="{9A569519-5D37-48A3-8B33-EA121B37BF5B}" sibTransId="{F4FB10BD-790A-40B8-8B55-A03ECF019D14}"/>
    <dgm:cxn modelId="{EB18FF97-5E69-4E89-9800-BB989742E599}" srcId="{6E622F33-59D9-4CE2-B9E7-11427BA02138}" destId="{A02421A2-4FC0-41DD-9556-8C1F4D0C272F}" srcOrd="1" destOrd="0" parTransId="{2A4EB8CA-A5DA-4BF4-8F50-496AF8687248}" sibTransId="{8B7FE510-538B-491F-955B-8B8B6F7DBF17}"/>
    <dgm:cxn modelId="{BB254B2C-2FC8-4843-9A9F-28A97E5792D8}" srcId="{6E622F33-59D9-4CE2-B9E7-11427BA02138}" destId="{8E78AB8A-B040-4324-9AF3-67AA4FACE924}" srcOrd="0" destOrd="0" parTransId="{2771C9D4-1BC5-41DC-815D-988F2D493823}" sibTransId="{53533D46-4CDA-4B07-9698-D69A2BA1C347}"/>
    <dgm:cxn modelId="{1D1C2197-9B95-4013-A2D9-E4476996D82F}" type="presOf" srcId="{A02421A2-4FC0-41DD-9556-8C1F4D0C272F}" destId="{C7F21284-150F-4279-86ED-AA7CABA740D1}" srcOrd="0" destOrd="1" presId="urn:microsoft.com/office/officeart/2005/8/layout/vList5"/>
    <dgm:cxn modelId="{5785EEB0-1315-4972-A62C-F9F760B2613E}" srcId="{004CF566-1E33-4724-91AD-3451A9781111}" destId="{01868D33-A7F4-4CCF-A59B-8FDFC9C88F22}" srcOrd="3" destOrd="0" parTransId="{CD34E810-C36F-439B-98BF-E4333D7E3A5A}" sibTransId="{E5EF748E-6AC6-41AD-89A0-E52278132A54}"/>
    <dgm:cxn modelId="{97065117-C7CF-4BD2-A5E5-2F4F695928BB}" srcId="{3FD8FFDB-2551-4416-9F97-BEA41F1C475C}" destId="{B82BD776-1BC2-4036-A3B7-4E3070931867}" srcOrd="0" destOrd="0" parTransId="{B987DCAF-313B-4811-8D8D-19A25DB99F92}" sibTransId="{86F28778-DD6F-48F8-9F06-4C1D64BF8506}"/>
    <dgm:cxn modelId="{ED77C4BF-C9BA-4EA3-A810-CCAA269B8E7F}" type="presOf" srcId="{004CF566-1E33-4724-91AD-3451A9781111}" destId="{B03BC964-A28D-4D53-A94F-1074395670A6}" srcOrd="0" destOrd="0" presId="urn:microsoft.com/office/officeart/2005/8/layout/vList5"/>
    <dgm:cxn modelId="{6E10BD86-6DE9-40D4-8E4D-36697BEF5A47}" type="presOf" srcId="{D4ED6FC4-4892-4DD2-B0C4-641C9DE0B1C1}" destId="{551F311D-6928-4289-A12A-FEAA18C1140D}" srcOrd="0" destOrd="0" presId="urn:microsoft.com/office/officeart/2005/8/layout/vList5"/>
    <dgm:cxn modelId="{9EA299FD-9D07-4127-92CA-BA9182BACF93}" type="presOf" srcId="{423ECA5A-74EC-49B2-A2EA-95048AADBE05}" destId="{4D167466-449F-4694-8B59-78DADDD89F18}" srcOrd="0" destOrd="1" presId="urn:microsoft.com/office/officeart/2005/8/layout/vList5"/>
    <dgm:cxn modelId="{D56DC861-AE29-4E43-9186-402268B0C2BC}" srcId="{3FD8FFDB-2551-4416-9F97-BEA41F1C475C}" destId="{33FFE5D2-7782-4E14-B85B-4B77E1A00AEA}" srcOrd="1" destOrd="0" parTransId="{C438A696-8849-447E-B2AF-7C0EDAADD3BF}" sibTransId="{CCD148D7-A43C-4984-893F-4237E123584B}"/>
    <dgm:cxn modelId="{6B67B0AC-FE04-4263-B3DF-19FA88DB4D58}" type="presOf" srcId="{93CBB09C-17C2-4912-A259-86D5A04BD6B3}" destId="{CCC3F49C-2C1D-4125-A201-408FBEDE29A6}" srcOrd="0" destOrd="1" presId="urn:microsoft.com/office/officeart/2005/8/layout/vList5"/>
    <dgm:cxn modelId="{0A762255-B201-45AE-92C7-D7908D81A1D6}" srcId="{6A4270AA-981E-4A7A-9614-46FF38B3D050}" destId="{004CF566-1E33-4724-91AD-3451A9781111}" srcOrd="0" destOrd="0" parTransId="{99D3BF27-2F28-497E-8D81-F0867FF9975B}" sibTransId="{62024D67-A958-4D2D-83E4-43A7B1C55E41}"/>
    <dgm:cxn modelId="{2DC940B4-211E-474D-979E-CDFE01768629}" srcId="{710E63A8-FC49-42EB-8A40-3940DE95FAA7}" destId="{93CBB09C-17C2-4912-A259-86D5A04BD6B3}" srcOrd="0" destOrd="0" parTransId="{053E01A7-0772-4E23-9FC9-136A915DD0FC}" sibTransId="{8D1B126D-E50A-48EE-8B51-96A6EE43BB82}"/>
    <dgm:cxn modelId="{151B893A-CB7F-4946-B0C3-5F03C6A9CDA9}" srcId="{D4ED6FC4-4892-4DD2-B0C4-641C9DE0B1C1}" destId="{710E63A8-FC49-42EB-8A40-3940DE95FAA7}" srcOrd="0" destOrd="0" parTransId="{BC071481-A0F6-4472-9618-73CAD1157DC2}" sibTransId="{6DA92D49-06F2-45DC-8444-90FAE8DA7E86}"/>
    <dgm:cxn modelId="{49C71BD3-DB95-40A1-87D6-10AFF80E38B3}" type="presOf" srcId="{B82BD776-1BC2-4036-A3B7-4E3070931867}" destId="{CCC3F49C-2C1D-4125-A201-408FBEDE29A6}" srcOrd="0" destOrd="3" presId="urn:microsoft.com/office/officeart/2005/8/layout/vList5"/>
    <dgm:cxn modelId="{B05BFEA0-A534-4D6A-821E-CAE91DF5E9AE}" type="presOf" srcId="{01868D33-A7F4-4CCF-A59B-8FDFC9C88F22}" destId="{4D167466-449F-4694-8B59-78DADDD89F18}" srcOrd="0" destOrd="3" presId="urn:microsoft.com/office/officeart/2005/8/layout/vList5"/>
    <dgm:cxn modelId="{345DDB7C-6C48-4CDF-BC69-F0EDFF95986D}" srcId="{6A4270AA-981E-4A7A-9614-46FF38B3D050}" destId="{D4ED6FC4-4892-4DD2-B0C4-641C9DE0B1C1}" srcOrd="2" destOrd="0" parTransId="{4BA6DE73-CC66-4E95-B6E8-9952E78E8A8E}" sibTransId="{C4A3E5AD-0A75-4BEA-A031-550ABECF0197}"/>
    <dgm:cxn modelId="{E120518F-808C-4C03-B2CA-DC7B0527B3D2}" type="presOf" srcId="{88078903-2B0D-41E2-84CA-08E8019E7EF5}" destId="{4D167466-449F-4694-8B59-78DADDD89F18}" srcOrd="0" destOrd="2" presId="urn:microsoft.com/office/officeart/2005/8/layout/vList5"/>
    <dgm:cxn modelId="{96D604A6-C423-43E7-AACF-299690E0F9B8}" type="presOf" srcId="{EB5DAA01-011E-4249-AB81-B1EAB55E0335}" destId="{C7F21284-150F-4279-86ED-AA7CABA740D1}" srcOrd="0" destOrd="2" presId="urn:microsoft.com/office/officeart/2005/8/layout/vList5"/>
    <dgm:cxn modelId="{8F8D6A5B-83D0-4408-9747-7604BEC4213F}" type="presOf" srcId="{15DA2B91-9A75-4C0A-A8F9-83AE8F82FEAE}" destId="{4D167466-449F-4694-8B59-78DADDD89F18}" srcOrd="0" destOrd="0" presId="urn:microsoft.com/office/officeart/2005/8/layout/vList5"/>
    <dgm:cxn modelId="{A7382EF6-9851-4EFD-94D5-3F390CA831F8}" type="presOf" srcId="{6E622F33-59D9-4CE2-B9E7-11427BA02138}" destId="{65C1067B-6A66-40F0-845C-4D2C326F4D71}" srcOrd="0" destOrd="0" presId="urn:microsoft.com/office/officeart/2005/8/layout/vList5"/>
    <dgm:cxn modelId="{4F8A6F77-BDC0-43CB-A0EA-94062496BB90}" srcId="{D4ED6FC4-4892-4DD2-B0C4-641C9DE0B1C1}" destId="{3FD8FFDB-2551-4416-9F97-BEA41F1C475C}" srcOrd="1" destOrd="0" parTransId="{E25AE520-E445-4E72-BABD-CA10816832A5}" sibTransId="{9C25DF39-2064-46F1-9F2B-A8402E1F3CFE}"/>
    <dgm:cxn modelId="{73AC4E7A-8A6F-4354-BB6F-D0E17BC74135}" srcId="{6A4270AA-981E-4A7A-9614-46FF38B3D050}" destId="{6E622F33-59D9-4CE2-B9E7-11427BA02138}" srcOrd="1" destOrd="0" parTransId="{637E574A-A21E-4878-8D7F-B08903CE8978}" sibTransId="{85326115-355C-4461-B144-83E8A74330F3}"/>
    <dgm:cxn modelId="{9FAC530E-481B-4A16-B134-DDDB93647A8C}" srcId="{004CF566-1E33-4724-91AD-3451A9781111}" destId="{15DA2B91-9A75-4C0A-A8F9-83AE8F82FEAE}" srcOrd="0" destOrd="0" parTransId="{BCE50C95-AF10-40E0-9647-2C4DF3EEEB30}" sibTransId="{C9A73877-3939-4762-A6D0-17264A9A5731}"/>
    <dgm:cxn modelId="{8A53A10E-72F5-4C99-83A6-8DD6CA98AAD5}" type="presOf" srcId="{3FD8FFDB-2551-4416-9F97-BEA41F1C475C}" destId="{CCC3F49C-2C1D-4125-A201-408FBEDE29A6}" srcOrd="0" destOrd="2" presId="urn:microsoft.com/office/officeart/2005/8/layout/vList5"/>
    <dgm:cxn modelId="{E62E76D2-428A-4494-B2BA-90F4168E1186}" type="presOf" srcId="{6A4270AA-981E-4A7A-9614-46FF38B3D050}" destId="{BF81601A-BB6B-466C-A2AC-E2AC39AB99D1}" srcOrd="0" destOrd="0" presId="urn:microsoft.com/office/officeart/2005/8/layout/vList5"/>
    <dgm:cxn modelId="{C0895E37-DAA6-498A-A4CB-C26793A5C3AF}" srcId="{004CF566-1E33-4724-91AD-3451A9781111}" destId="{423ECA5A-74EC-49B2-A2EA-95048AADBE05}" srcOrd="1" destOrd="0" parTransId="{B6D301A5-F0FA-4645-B286-3EC4184F0418}" sibTransId="{3EF14570-7A25-4989-A873-74EF66B91B9C}"/>
    <dgm:cxn modelId="{220E3798-665E-4D61-B115-9141047A078C}" type="presOf" srcId="{8E78AB8A-B040-4324-9AF3-67AA4FACE924}" destId="{C7F21284-150F-4279-86ED-AA7CABA740D1}" srcOrd="0" destOrd="0" presId="urn:microsoft.com/office/officeart/2005/8/layout/vList5"/>
    <dgm:cxn modelId="{31C55930-6B6E-4355-B3B8-CD175B1D1C74}" type="presParOf" srcId="{BF81601A-BB6B-466C-A2AC-E2AC39AB99D1}" destId="{7975FFFF-F94D-43B4-BB07-5E33A034F4EF}" srcOrd="0" destOrd="0" presId="urn:microsoft.com/office/officeart/2005/8/layout/vList5"/>
    <dgm:cxn modelId="{BDC0D65F-4505-4EF0-B16F-ED8119BB08DB}" type="presParOf" srcId="{7975FFFF-F94D-43B4-BB07-5E33A034F4EF}" destId="{B03BC964-A28D-4D53-A94F-1074395670A6}" srcOrd="0" destOrd="0" presId="urn:microsoft.com/office/officeart/2005/8/layout/vList5"/>
    <dgm:cxn modelId="{0358AE36-D8FE-43AB-BFF1-378DB556987B}" type="presParOf" srcId="{7975FFFF-F94D-43B4-BB07-5E33A034F4EF}" destId="{4D167466-449F-4694-8B59-78DADDD89F18}" srcOrd="1" destOrd="0" presId="urn:microsoft.com/office/officeart/2005/8/layout/vList5"/>
    <dgm:cxn modelId="{558C9DEE-6605-49CB-B07C-A625B3BB6609}" type="presParOf" srcId="{BF81601A-BB6B-466C-A2AC-E2AC39AB99D1}" destId="{FEBFA98B-C913-4FE9-807D-174AF660338D}" srcOrd="1" destOrd="0" presId="urn:microsoft.com/office/officeart/2005/8/layout/vList5"/>
    <dgm:cxn modelId="{C365000F-11EC-4D29-9E3A-2EBF103EB7E9}" type="presParOf" srcId="{BF81601A-BB6B-466C-A2AC-E2AC39AB99D1}" destId="{7B13A37A-3EB5-4072-A329-977386B649C2}" srcOrd="2" destOrd="0" presId="urn:microsoft.com/office/officeart/2005/8/layout/vList5"/>
    <dgm:cxn modelId="{E8255DAF-ACBA-4CE5-BE45-5B395AAE7C4A}" type="presParOf" srcId="{7B13A37A-3EB5-4072-A329-977386B649C2}" destId="{65C1067B-6A66-40F0-845C-4D2C326F4D71}" srcOrd="0" destOrd="0" presId="urn:microsoft.com/office/officeart/2005/8/layout/vList5"/>
    <dgm:cxn modelId="{4EAEF2EB-9B06-4177-81F8-4DF3FE303D15}" type="presParOf" srcId="{7B13A37A-3EB5-4072-A329-977386B649C2}" destId="{C7F21284-150F-4279-86ED-AA7CABA740D1}" srcOrd="1" destOrd="0" presId="urn:microsoft.com/office/officeart/2005/8/layout/vList5"/>
    <dgm:cxn modelId="{9892108C-16AD-4298-A94C-2CB93FE79B77}" type="presParOf" srcId="{BF81601A-BB6B-466C-A2AC-E2AC39AB99D1}" destId="{FEAFCE53-AA36-4EAA-B88A-946B69E97D65}" srcOrd="3" destOrd="0" presId="urn:microsoft.com/office/officeart/2005/8/layout/vList5"/>
    <dgm:cxn modelId="{4C40EA3F-E920-4F67-93C0-DBC1C8D8258A}" type="presParOf" srcId="{BF81601A-BB6B-466C-A2AC-E2AC39AB99D1}" destId="{6A72C87B-D319-40EC-A672-DF692555FCFA}" srcOrd="4" destOrd="0" presId="urn:microsoft.com/office/officeart/2005/8/layout/vList5"/>
    <dgm:cxn modelId="{692740F3-C93F-46C0-A7EF-E90C72EB57FD}" type="presParOf" srcId="{6A72C87B-D319-40EC-A672-DF692555FCFA}" destId="{551F311D-6928-4289-A12A-FEAA18C1140D}" srcOrd="0" destOrd="0" presId="urn:microsoft.com/office/officeart/2005/8/layout/vList5"/>
    <dgm:cxn modelId="{2550AE0E-7433-4566-AABB-BA251DE9E8A8}" type="presParOf" srcId="{6A72C87B-D319-40EC-A672-DF692555FCFA}" destId="{CCC3F49C-2C1D-4125-A201-408FBEDE29A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04F431-E62D-4907-B5D2-129F1AC8966B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3721E7F-201D-41C7-A5C2-508A558A7322}">
      <dgm:prSet phldrT="[Text]" custT="1"/>
      <dgm:spPr/>
      <dgm:t>
        <a:bodyPr/>
        <a:lstStyle/>
        <a:p>
          <a:r>
            <a:rPr lang="en-US" sz="2400" b="1" u="sng" dirty="0" smtClean="0"/>
            <a:t>Etiology </a:t>
          </a:r>
          <a:endParaRPr lang="en-US" sz="2400" b="1" u="sng" dirty="0"/>
        </a:p>
      </dgm:t>
    </dgm:pt>
    <dgm:pt modelId="{23B6F6F1-8806-43E7-9326-A948A29D329B}" type="parTrans" cxnId="{BFBE42AA-EC6B-47FB-8417-D5C4DEA5AD68}">
      <dgm:prSet/>
      <dgm:spPr/>
      <dgm:t>
        <a:bodyPr/>
        <a:lstStyle/>
        <a:p>
          <a:endParaRPr lang="en-US"/>
        </a:p>
      </dgm:t>
    </dgm:pt>
    <dgm:pt modelId="{D00B0E41-8034-47F3-B12D-A41BD2E65E60}" type="sibTrans" cxnId="{BFBE42AA-EC6B-47FB-8417-D5C4DEA5AD68}">
      <dgm:prSet/>
      <dgm:spPr/>
      <dgm:t>
        <a:bodyPr/>
        <a:lstStyle/>
        <a:p>
          <a:endParaRPr lang="en-US"/>
        </a:p>
      </dgm:t>
    </dgm:pt>
    <dgm:pt modelId="{FAD62324-180A-4195-B583-489A681EF42F}">
      <dgm:prSet phldrT="[Text]" custT="1"/>
      <dgm:spPr/>
      <dgm:t>
        <a:bodyPr/>
        <a:lstStyle/>
        <a:p>
          <a:r>
            <a:rPr lang="en-US" sz="1800" dirty="0" smtClean="0"/>
            <a:t>Genetic factor </a:t>
          </a:r>
          <a:endParaRPr lang="en-US" sz="1800" dirty="0"/>
        </a:p>
      </dgm:t>
    </dgm:pt>
    <dgm:pt modelId="{A444F0CA-DC5A-4118-A8BE-C3722D5E7A90}" type="parTrans" cxnId="{9D934C04-8D7C-4BB5-A1CB-CCDC51305BCD}">
      <dgm:prSet/>
      <dgm:spPr/>
      <dgm:t>
        <a:bodyPr/>
        <a:lstStyle/>
        <a:p>
          <a:endParaRPr lang="en-US"/>
        </a:p>
      </dgm:t>
    </dgm:pt>
    <dgm:pt modelId="{D4722D0F-A732-4A77-9E0F-FD786C8263C1}" type="sibTrans" cxnId="{9D934C04-8D7C-4BB5-A1CB-CCDC51305BCD}">
      <dgm:prSet/>
      <dgm:spPr/>
      <dgm:t>
        <a:bodyPr/>
        <a:lstStyle/>
        <a:p>
          <a:endParaRPr lang="en-US"/>
        </a:p>
      </dgm:t>
    </dgm:pt>
    <dgm:pt modelId="{681C6E99-01D0-4092-8E03-7D9F8EF2C6E8}">
      <dgm:prSet phldrT="[Text]" custT="1"/>
      <dgm:spPr/>
      <dgm:t>
        <a:bodyPr/>
        <a:lstStyle/>
        <a:p>
          <a:r>
            <a:rPr lang="en-US" sz="1700" dirty="0" smtClean="0"/>
            <a:t>Biochemical  factor </a:t>
          </a:r>
          <a:endParaRPr lang="en-US" sz="1700" dirty="0"/>
        </a:p>
      </dgm:t>
    </dgm:pt>
    <dgm:pt modelId="{72650C95-D999-486D-87F9-D6133F7B247B}" type="parTrans" cxnId="{0BDB1E4E-E5F2-4D15-A7F7-8D37716AA612}">
      <dgm:prSet/>
      <dgm:spPr/>
      <dgm:t>
        <a:bodyPr/>
        <a:lstStyle/>
        <a:p>
          <a:endParaRPr lang="en-US"/>
        </a:p>
      </dgm:t>
    </dgm:pt>
    <dgm:pt modelId="{C4F402BA-9BC3-420F-9FA8-9AB6F828AB33}" type="sibTrans" cxnId="{0BDB1E4E-E5F2-4D15-A7F7-8D37716AA612}">
      <dgm:prSet/>
      <dgm:spPr/>
      <dgm:t>
        <a:bodyPr/>
        <a:lstStyle/>
        <a:p>
          <a:endParaRPr lang="en-US"/>
        </a:p>
      </dgm:t>
    </dgm:pt>
    <dgm:pt modelId="{0794BD47-E8E2-4DEF-91D4-5BCB6B8992A4}">
      <dgm:prSet phldrT="[Text]" custT="1"/>
      <dgm:spPr/>
      <dgm:t>
        <a:bodyPr/>
        <a:lstStyle/>
        <a:p>
          <a:r>
            <a:rPr lang="en-US" sz="1800" dirty="0" smtClean="0"/>
            <a:t>Others</a:t>
          </a:r>
          <a:r>
            <a:rPr lang="en-US" sz="1800" baseline="0" dirty="0" smtClean="0"/>
            <a:t> </a:t>
          </a:r>
          <a:endParaRPr lang="en-US" sz="1800" dirty="0"/>
        </a:p>
      </dgm:t>
    </dgm:pt>
    <dgm:pt modelId="{4B110E45-F51B-4971-AB81-CF2D9A15292F}" type="sibTrans" cxnId="{92477934-493D-41EF-8FC2-E2A6CBC96BBA}">
      <dgm:prSet/>
      <dgm:spPr/>
      <dgm:t>
        <a:bodyPr/>
        <a:lstStyle/>
        <a:p>
          <a:endParaRPr lang="en-US"/>
        </a:p>
      </dgm:t>
    </dgm:pt>
    <dgm:pt modelId="{9D57A658-C9D9-40BA-85CA-F32CBAB3D028}" type="parTrans" cxnId="{92477934-493D-41EF-8FC2-E2A6CBC96BBA}">
      <dgm:prSet/>
      <dgm:spPr/>
      <dgm:t>
        <a:bodyPr/>
        <a:lstStyle/>
        <a:p>
          <a:endParaRPr lang="en-US"/>
        </a:p>
      </dgm:t>
    </dgm:pt>
    <dgm:pt modelId="{7DC289E6-64DD-49B3-9C8F-EAFAEE70682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1800" dirty="0" smtClean="0">
              <a:latin typeface="Arial" charset="0"/>
            </a:rPr>
            <a:t>Psychosocial factors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800" dirty="0">
            <a:latin typeface="Arial" charset="0"/>
          </a:endParaRPr>
        </a:p>
      </dgm:t>
    </dgm:pt>
    <dgm:pt modelId="{F1E99EAD-6688-4735-884F-78CF095937D2}" type="parTrans" cxnId="{F82DA0E0-4F51-4393-B1DD-019EB146DA7A}">
      <dgm:prSet/>
      <dgm:spPr/>
      <dgm:t>
        <a:bodyPr/>
        <a:lstStyle/>
        <a:p>
          <a:endParaRPr lang="en-US"/>
        </a:p>
      </dgm:t>
    </dgm:pt>
    <dgm:pt modelId="{1F796CB4-506C-4375-8C41-83FC001D16CB}" type="sibTrans" cxnId="{F82DA0E0-4F51-4393-B1DD-019EB146DA7A}">
      <dgm:prSet/>
      <dgm:spPr/>
      <dgm:t>
        <a:bodyPr/>
        <a:lstStyle/>
        <a:p>
          <a:endParaRPr lang="en-US"/>
        </a:p>
      </dgm:t>
    </dgm:pt>
    <dgm:pt modelId="{57C88FF6-DDEF-4399-A3EC-B98DA3F57A38}" type="pres">
      <dgm:prSet presAssocID="{AD04F431-E62D-4907-B5D2-129F1AC896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B5A5E3-18D7-4A3C-B087-632FFC2BBFF7}" type="pres">
      <dgm:prSet presAssocID="{43721E7F-201D-41C7-A5C2-508A558A7322}" presName="centerShape" presStyleLbl="node0" presStyleIdx="0" presStyleCnt="1" custScaleX="133100" custScaleY="133100"/>
      <dgm:spPr/>
      <dgm:t>
        <a:bodyPr/>
        <a:lstStyle/>
        <a:p>
          <a:endParaRPr lang="en-US"/>
        </a:p>
      </dgm:t>
    </dgm:pt>
    <dgm:pt modelId="{293D465D-E516-4C7F-9C64-B68F0CE18C79}" type="pres">
      <dgm:prSet presAssocID="{A444F0CA-DC5A-4118-A8BE-C3722D5E7A90}" presName="parTrans" presStyleLbl="sibTrans2D1" presStyleIdx="0" presStyleCnt="4"/>
      <dgm:spPr/>
      <dgm:t>
        <a:bodyPr/>
        <a:lstStyle/>
        <a:p>
          <a:endParaRPr lang="en-US"/>
        </a:p>
      </dgm:t>
    </dgm:pt>
    <dgm:pt modelId="{DB9FE786-A3F2-4F84-9E9A-A6FD2CDD0E3C}" type="pres">
      <dgm:prSet presAssocID="{A444F0CA-DC5A-4118-A8BE-C3722D5E7A9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66A75B5-EF3E-4011-9CB5-8BB7375BB6CD}" type="pres">
      <dgm:prSet presAssocID="{FAD62324-180A-4195-B583-489A681EF42F}" presName="node" presStyleLbl="node1" presStyleIdx="0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96D0A-66A8-4919-B45F-C2938D53A2B3}" type="pres">
      <dgm:prSet presAssocID="{72650C95-D999-486D-87F9-D6133F7B247B}" presName="parTrans" presStyleLbl="sibTrans2D1" presStyleIdx="1" presStyleCnt="4"/>
      <dgm:spPr/>
      <dgm:t>
        <a:bodyPr/>
        <a:lstStyle/>
        <a:p>
          <a:endParaRPr lang="en-US"/>
        </a:p>
      </dgm:t>
    </dgm:pt>
    <dgm:pt modelId="{389D4F4D-977D-4373-A82B-4B4E47A99969}" type="pres">
      <dgm:prSet presAssocID="{72650C95-D999-486D-87F9-D6133F7B247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9D312E9-B171-42EA-BEE0-1EB50A9962D7}" type="pres">
      <dgm:prSet presAssocID="{681C6E99-01D0-4092-8E03-7D9F8EF2C6E8}" presName="node" presStyleLbl="node1" presStyleIdx="1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E9F52-F912-4242-8540-AFCFDC7DDB94}" type="pres">
      <dgm:prSet presAssocID="{F1E99EAD-6688-4735-884F-78CF095937D2}" presName="parTrans" presStyleLbl="sibTrans2D1" presStyleIdx="2" presStyleCnt="4"/>
      <dgm:spPr/>
      <dgm:t>
        <a:bodyPr/>
        <a:lstStyle/>
        <a:p>
          <a:endParaRPr lang="en-US"/>
        </a:p>
      </dgm:t>
    </dgm:pt>
    <dgm:pt modelId="{25F64FB0-54B1-458A-AF6A-6D84A36930DB}" type="pres">
      <dgm:prSet presAssocID="{F1E99EAD-6688-4735-884F-78CF095937D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6680F4C-279E-4D81-8412-D7DE5ADAA00F}" type="pres">
      <dgm:prSet presAssocID="{7DC289E6-64DD-49B3-9C8F-EAFAEE70682D}" presName="node" presStyleLbl="node1" presStyleIdx="2" presStyleCnt="4" custScaleX="182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F05CA-CB74-42F9-A67E-240F25D882EE}" type="pres">
      <dgm:prSet presAssocID="{9D57A658-C9D9-40BA-85CA-F32CBAB3D028}" presName="parTrans" presStyleLbl="sibTrans2D1" presStyleIdx="3" presStyleCnt="4"/>
      <dgm:spPr/>
      <dgm:t>
        <a:bodyPr/>
        <a:lstStyle/>
        <a:p>
          <a:endParaRPr lang="en-US"/>
        </a:p>
      </dgm:t>
    </dgm:pt>
    <dgm:pt modelId="{94C2238F-E899-40E8-AF0B-45CE48AA5424}" type="pres">
      <dgm:prSet presAssocID="{9D57A658-C9D9-40BA-85CA-F32CBAB3D028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4C20C4C-4DCB-4EA2-9A99-BA21CB0C6132}" type="pres">
      <dgm:prSet presAssocID="{0794BD47-E8E2-4DEF-91D4-5BCB6B8992A4}" presName="node" presStyleLbl="node1" presStyleIdx="3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BE42AA-EC6B-47FB-8417-D5C4DEA5AD68}" srcId="{AD04F431-E62D-4907-B5D2-129F1AC8966B}" destId="{43721E7F-201D-41C7-A5C2-508A558A7322}" srcOrd="0" destOrd="0" parTransId="{23B6F6F1-8806-43E7-9326-A948A29D329B}" sibTransId="{D00B0E41-8034-47F3-B12D-A41BD2E65E60}"/>
    <dgm:cxn modelId="{92477934-493D-41EF-8FC2-E2A6CBC96BBA}" srcId="{43721E7F-201D-41C7-A5C2-508A558A7322}" destId="{0794BD47-E8E2-4DEF-91D4-5BCB6B8992A4}" srcOrd="3" destOrd="0" parTransId="{9D57A658-C9D9-40BA-85CA-F32CBAB3D028}" sibTransId="{4B110E45-F51B-4971-AB81-CF2D9A15292F}"/>
    <dgm:cxn modelId="{C239E43D-0636-4CEE-9E4C-0472A35457DE}" type="presOf" srcId="{AD04F431-E62D-4907-B5D2-129F1AC8966B}" destId="{57C88FF6-DDEF-4399-A3EC-B98DA3F57A38}" srcOrd="0" destOrd="0" presId="urn:microsoft.com/office/officeart/2005/8/layout/radial5"/>
    <dgm:cxn modelId="{9D934C04-8D7C-4BB5-A1CB-CCDC51305BCD}" srcId="{43721E7F-201D-41C7-A5C2-508A558A7322}" destId="{FAD62324-180A-4195-B583-489A681EF42F}" srcOrd="0" destOrd="0" parTransId="{A444F0CA-DC5A-4118-A8BE-C3722D5E7A90}" sibTransId="{D4722D0F-A732-4A77-9E0F-FD786C8263C1}"/>
    <dgm:cxn modelId="{394BD9FC-3DCB-49DD-8CEF-5E3348703018}" type="presOf" srcId="{F1E99EAD-6688-4735-884F-78CF095937D2}" destId="{25F64FB0-54B1-458A-AF6A-6D84A36930DB}" srcOrd="1" destOrd="0" presId="urn:microsoft.com/office/officeart/2005/8/layout/radial5"/>
    <dgm:cxn modelId="{124A83F8-C0AD-4B72-A7F2-400BA046E9BE}" type="presOf" srcId="{F1E99EAD-6688-4735-884F-78CF095937D2}" destId="{496E9F52-F912-4242-8540-AFCFDC7DDB94}" srcOrd="0" destOrd="0" presId="urn:microsoft.com/office/officeart/2005/8/layout/radial5"/>
    <dgm:cxn modelId="{86BCD9FC-A1D5-4E79-A6A6-6CA76C775DA9}" type="presOf" srcId="{A444F0CA-DC5A-4118-A8BE-C3722D5E7A90}" destId="{293D465D-E516-4C7F-9C64-B68F0CE18C79}" srcOrd="0" destOrd="0" presId="urn:microsoft.com/office/officeart/2005/8/layout/radial5"/>
    <dgm:cxn modelId="{B34A6640-047A-46B2-A651-057C8ABF79EC}" type="presOf" srcId="{0794BD47-E8E2-4DEF-91D4-5BCB6B8992A4}" destId="{04C20C4C-4DCB-4EA2-9A99-BA21CB0C6132}" srcOrd="0" destOrd="0" presId="urn:microsoft.com/office/officeart/2005/8/layout/radial5"/>
    <dgm:cxn modelId="{D58E498E-A18C-40AF-8BAE-288EA6DCCE12}" type="presOf" srcId="{9D57A658-C9D9-40BA-85CA-F32CBAB3D028}" destId="{7F7F05CA-CB74-42F9-A67E-240F25D882EE}" srcOrd="0" destOrd="0" presId="urn:microsoft.com/office/officeart/2005/8/layout/radial5"/>
    <dgm:cxn modelId="{DF187E1A-5AB4-42BA-AD55-22D31B7B093B}" type="presOf" srcId="{72650C95-D999-486D-87F9-D6133F7B247B}" destId="{D6896D0A-66A8-4919-B45F-C2938D53A2B3}" srcOrd="0" destOrd="0" presId="urn:microsoft.com/office/officeart/2005/8/layout/radial5"/>
    <dgm:cxn modelId="{21E08A62-ADC7-4AA3-A03E-347474DE952E}" type="presOf" srcId="{72650C95-D999-486D-87F9-D6133F7B247B}" destId="{389D4F4D-977D-4373-A82B-4B4E47A99969}" srcOrd="1" destOrd="0" presId="urn:microsoft.com/office/officeart/2005/8/layout/radial5"/>
    <dgm:cxn modelId="{B33C04C3-A15B-4801-969A-0079E9270676}" type="presOf" srcId="{9D57A658-C9D9-40BA-85CA-F32CBAB3D028}" destId="{94C2238F-E899-40E8-AF0B-45CE48AA5424}" srcOrd="1" destOrd="0" presId="urn:microsoft.com/office/officeart/2005/8/layout/radial5"/>
    <dgm:cxn modelId="{0BDB1E4E-E5F2-4D15-A7F7-8D37716AA612}" srcId="{43721E7F-201D-41C7-A5C2-508A558A7322}" destId="{681C6E99-01D0-4092-8E03-7D9F8EF2C6E8}" srcOrd="1" destOrd="0" parTransId="{72650C95-D999-486D-87F9-D6133F7B247B}" sibTransId="{C4F402BA-9BC3-420F-9FA8-9AB6F828AB33}"/>
    <dgm:cxn modelId="{E6835C1C-BD04-4A71-B442-5F8AB255B7D5}" type="presOf" srcId="{7DC289E6-64DD-49B3-9C8F-EAFAEE70682D}" destId="{C6680F4C-279E-4D81-8412-D7DE5ADAA00F}" srcOrd="0" destOrd="0" presId="urn:microsoft.com/office/officeart/2005/8/layout/radial5"/>
    <dgm:cxn modelId="{4D7C5619-DE5C-4306-951A-2E7184D7854E}" type="presOf" srcId="{43721E7F-201D-41C7-A5C2-508A558A7322}" destId="{7DB5A5E3-18D7-4A3C-B087-632FFC2BBFF7}" srcOrd="0" destOrd="0" presId="urn:microsoft.com/office/officeart/2005/8/layout/radial5"/>
    <dgm:cxn modelId="{F82DA0E0-4F51-4393-B1DD-019EB146DA7A}" srcId="{43721E7F-201D-41C7-A5C2-508A558A7322}" destId="{7DC289E6-64DD-49B3-9C8F-EAFAEE70682D}" srcOrd="2" destOrd="0" parTransId="{F1E99EAD-6688-4735-884F-78CF095937D2}" sibTransId="{1F796CB4-506C-4375-8C41-83FC001D16CB}"/>
    <dgm:cxn modelId="{4E3B1550-1977-4D94-AEAB-86B9CA5BF20D}" type="presOf" srcId="{FAD62324-180A-4195-B583-489A681EF42F}" destId="{F66A75B5-EF3E-4011-9CB5-8BB7375BB6CD}" srcOrd="0" destOrd="0" presId="urn:microsoft.com/office/officeart/2005/8/layout/radial5"/>
    <dgm:cxn modelId="{098E856E-C991-4D16-9CB2-931D72B46334}" type="presOf" srcId="{A444F0CA-DC5A-4118-A8BE-C3722D5E7A90}" destId="{DB9FE786-A3F2-4F84-9E9A-A6FD2CDD0E3C}" srcOrd="1" destOrd="0" presId="urn:microsoft.com/office/officeart/2005/8/layout/radial5"/>
    <dgm:cxn modelId="{240FF066-DDBC-408C-9AE7-D88C6C5E3AEE}" type="presOf" srcId="{681C6E99-01D0-4092-8E03-7D9F8EF2C6E8}" destId="{39D312E9-B171-42EA-BEE0-1EB50A9962D7}" srcOrd="0" destOrd="0" presId="urn:microsoft.com/office/officeart/2005/8/layout/radial5"/>
    <dgm:cxn modelId="{E7464082-3A98-4FD3-AEA3-AE22F9D3D610}" type="presParOf" srcId="{57C88FF6-DDEF-4399-A3EC-B98DA3F57A38}" destId="{7DB5A5E3-18D7-4A3C-B087-632FFC2BBFF7}" srcOrd="0" destOrd="0" presId="urn:microsoft.com/office/officeart/2005/8/layout/radial5"/>
    <dgm:cxn modelId="{E3B09567-6CD0-41DB-BA9A-09216D6A5CB7}" type="presParOf" srcId="{57C88FF6-DDEF-4399-A3EC-B98DA3F57A38}" destId="{293D465D-E516-4C7F-9C64-B68F0CE18C79}" srcOrd="1" destOrd="0" presId="urn:microsoft.com/office/officeart/2005/8/layout/radial5"/>
    <dgm:cxn modelId="{BFEA9882-D25A-4A68-A066-EAEE2D5EAF15}" type="presParOf" srcId="{293D465D-E516-4C7F-9C64-B68F0CE18C79}" destId="{DB9FE786-A3F2-4F84-9E9A-A6FD2CDD0E3C}" srcOrd="0" destOrd="0" presId="urn:microsoft.com/office/officeart/2005/8/layout/radial5"/>
    <dgm:cxn modelId="{CAE1ED55-DB1F-4A94-8E32-D3D31C32E90B}" type="presParOf" srcId="{57C88FF6-DDEF-4399-A3EC-B98DA3F57A38}" destId="{F66A75B5-EF3E-4011-9CB5-8BB7375BB6CD}" srcOrd="2" destOrd="0" presId="urn:microsoft.com/office/officeart/2005/8/layout/radial5"/>
    <dgm:cxn modelId="{A205AC4C-F34C-4762-B3E9-C9FA1C3816C7}" type="presParOf" srcId="{57C88FF6-DDEF-4399-A3EC-B98DA3F57A38}" destId="{D6896D0A-66A8-4919-B45F-C2938D53A2B3}" srcOrd="3" destOrd="0" presId="urn:microsoft.com/office/officeart/2005/8/layout/radial5"/>
    <dgm:cxn modelId="{A4D33D14-00C1-4797-80D1-0D612525609F}" type="presParOf" srcId="{D6896D0A-66A8-4919-B45F-C2938D53A2B3}" destId="{389D4F4D-977D-4373-A82B-4B4E47A99969}" srcOrd="0" destOrd="0" presId="urn:microsoft.com/office/officeart/2005/8/layout/radial5"/>
    <dgm:cxn modelId="{00BB9A33-9AB6-4250-9BDF-857A50765277}" type="presParOf" srcId="{57C88FF6-DDEF-4399-A3EC-B98DA3F57A38}" destId="{39D312E9-B171-42EA-BEE0-1EB50A9962D7}" srcOrd="4" destOrd="0" presId="urn:microsoft.com/office/officeart/2005/8/layout/radial5"/>
    <dgm:cxn modelId="{03C7EFB5-C627-4D00-9434-F2D9FF9D1FF2}" type="presParOf" srcId="{57C88FF6-DDEF-4399-A3EC-B98DA3F57A38}" destId="{496E9F52-F912-4242-8540-AFCFDC7DDB94}" srcOrd="5" destOrd="0" presId="urn:microsoft.com/office/officeart/2005/8/layout/radial5"/>
    <dgm:cxn modelId="{37A2E421-D6E0-4613-B4EB-DBEFF74D074A}" type="presParOf" srcId="{496E9F52-F912-4242-8540-AFCFDC7DDB94}" destId="{25F64FB0-54B1-458A-AF6A-6D84A36930DB}" srcOrd="0" destOrd="0" presId="urn:microsoft.com/office/officeart/2005/8/layout/radial5"/>
    <dgm:cxn modelId="{25703D2B-E347-4272-AA45-423C30DB7975}" type="presParOf" srcId="{57C88FF6-DDEF-4399-A3EC-B98DA3F57A38}" destId="{C6680F4C-279E-4D81-8412-D7DE5ADAA00F}" srcOrd="6" destOrd="0" presId="urn:microsoft.com/office/officeart/2005/8/layout/radial5"/>
    <dgm:cxn modelId="{0FD43366-3B17-4878-AAA9-5D9A1015C672}" type="presParOf" srcId="{57C88FF6-DDEF-4399-A3EC-B98DA3F57A38}" destId="{7F7F05CA-CB74-42F9-A67E-240F25D882EE}" srcOrd="7" destOrd="0" presId="urn:microsoft.com/office/officeart/2005/8/layout/radial5"/>
    <dgm:cxn modelId="{93AB33CD-AC35-41A1-82DA-158296918C39}" type="presParOf" srcId="{7F7F05CA-CB74-42F9-A67E-240F25D882EE}" destId="{94C2238F-E899-40E8-AF0B-45CE48AA5424}" srcOrd="0" destOrd="0" presId="urn:microsoft.com/office/officeart/2005/8/layout/radial5"/>
    <dgm:cxn modelId="{891B4811-D815-497D-9FF6-69BEFDE577BA}" type="presParOf" srcId="{57C88FF6-DDEF-4399-A3EC-B98DA3F57A38}" destId="{04C20C4C-4DCB-4EA2-9A99-BA21CB0C613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D7E37-A4AF-468D-AF34-77ECD6E66099}">
      <dsp:nvSpPr>
        <dsp:cNvPr id="0" name=""/>
        <dsp:cNvSpPr/>
      </dsp:nvSpPr>
      <dsp:spPr>
        <a:xfrm>
          <a:off x="2571" y="479893"/>
          <a:ext cx="2507456" cy="777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Syazwani</a:t>
          </a:r>
          <a:r>
            <a:rPr lang="en-US" sz="2700" kern="1200" dirty="0" smtClean="0"/>
            <a:t> </a:t>
          </a:r>
          <a:endParaRPr lang="en-US" sz="2700" kern="1200" dirty="0"/>
        </a:p>
      </dsp:txBody>
      <dsp:txXfrm>
        <a:off x="2571" y="479893"/>
        <a:ext cx="2507456" cy="777600"/>
      </dsp:txXfrm>
    </dsp:sp>
    <dsp:sp modelId="{D0F307C0-9A8E-401C-8D3E-642478911462}">
      <dsp:nvSpPr>
        <dsp:cNvPr id="0" name=""/>
        <dsp:cNvSpPr/>
      </dsp:nvSpPr>
      <dsp:spPr>
        <a:xfrm>
          <a:off x="2571" y="1257493"/>
          <a:ext cx="2507456" cy="278857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Introduction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History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Epidemiology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Etiology  </a:t>
          </a:r>
          <a:endParaRPr lang="en-US" sz="2700" kern="1200" dirty="0"/>
        </a:p>
      </dsp:txBody>
      <dsp:txXfrm>
        <a:off x="2571" y="1257493"/>
        <a:ext cx="2507456" cy="2788576"/>
      </dsp:txXfrm>
    </dsp:sp>
    <dsp:sp modelId="{6ABFC7ED-8AD3-4E4E-999D-0199EE5668E6}">
      <dsp:nvSpPr>
        <dsp:cNvPr id="0" name=""/>
        <dsp:cNvSpPr/>
      </dsp:nvSpPr>
      <dsp:spPr>
        <a:xfrm>
          <a:off x="2861071" y="479893"/>
          <a:ext cx="2507456" cy="7776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Zatul</a:t>
          </a:r>
          <a:r>
            <a:rPr lang="en-US" sz="2700" kern="1200" dirty="0" smtClean="0"/>
            <a:t> </a:t>
          </a:r>
          <a:endParaRPr lang="en-US" sz="2700" kern="1200" dirty="0"/>
        </a:p>
      </dsp:txBody>
      <dsp:txXfrm>
        <a:off x="2861071" y="479893"/>
        <a:ext cx="2507456" cy="777600"/>
      </dsp:txXfrm>
    </dsp:sp>
    <dsp:sp modelId="{83E26B22-DCC9-4D49-8732-B0478D34B3B0}">
      <dsp:nvSpPr>
        <dsp:cNvPr id="0" name=""/>
        <dsp:cNvSpPr/>
      </dsp:nvSpPr>
      <dsp:spPr>
        <a:xfrm>
          <a:off x="2861071" y="1257493"/>
          <a:ext cx="2507456" cy="2788576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Diagnosis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Subtype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Clinical features and mental state examination</a:t>
          </a:r>
          <a:endParaRPr lang="en-US" sz="2700" kern="1200" dirty="0"/>
        </a:p>
      </dsp:txBody>
      <dsp:txXfrm>
        <a:off x="2861071" y="1257493"/>
        <a:ext cx="2507456" cy="2788576"/>
      </dsp:txXfrm>
    </dsp:sp>
    <dsp:sp modelId="{FB4C0104-B572-44EC-9752-F85B18490E64}">
      <dsp:nvSpPr>
        <dsp:cNvPr id="0" name=""/>
        <dsp:cNvSpPr/>
      </dsp:nvSpPr>
      <dsp:spPr>
        <a:xfrm>
          <a:off x="5719571" y="479893"/>
          <a:ext cx="2507456" cy="7776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Farabi</a:t>
          </a:r>
          <a:r>
            <a:rPr lang="en-US" sz="2700" kern="1200" dirty="0" smtClean="0"/>
            <a:t> </a:t>
          </a:r>
          <a:endParaRPr lang="en-US" sz="2700" kern="1200" dirty="0"/>
        </a:p>
      </dsp:txBody>
      <dsp:txXfrm>
        <a:off x="5719571" y="479893"/>
        <a:ext cx="2507456" cy="777600"/>
      </dsp:txXfrm>
    </dsp:sp>
    <dsp:sp modelId="{876C332B-C2D8-4DD7-B3EF-FC19C3E24494}">
      <dsp:nvSpPr>
        <dsp:cNvPr id="0" name=""/>
        <dsp:cNvSpPr/>
      </dsp:nvSpPr>
      <dsp:spPr>
        <a:xfrm>
          <a:off x="5719571" y="1257493"/>
          <a:ext cx="2507456" cy="2788576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Differential diagnosis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Course and Prognosis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Management </a:t>
          </a:r>
          <a:endParaRPr lang="en-US" sz="2700" kern="1200" dirty="0"/>
        </a:p>
      </dsp:txBody>
      <dsp:txXfrm>
        <a:off x="5719571" y="1257493"/>
        <a:ext cx="2507456" cy="2788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12EBF-EEA8-45D2-85B3-EEB13C57310C}">
      <dsp:nvSpPr>
        <dsp:cNvPr id="0" name=""/>
        <dsp:cNvSpPr/>
      </dsp:nvSpPr>
      <dsp:spPr>
        <a:xfrm>
          <a:off x="0" y="0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Early Greek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Described the delusion of grandeur ,paranoia , and deterioration in cognitive and personality </a:t>
          </a:r>
          <a:endParaRPr lang="en-US" sz="2000" kern="1200" dirty="0"/>
        </a:p>
      </dsp:txBody>
      <dsp:txXfrm>
        <a:off x="1893570" y="0"/>
        <a:ext cx="6717030" cy="1714499"/>
      </dsp:txXfrm>
    </dsp:sp>
    <dsp:sp modelId="{5D73E22A-D8C1-4443-829D-36DB5FE7CE62}">
      <dsp:nvSpPr>
        <dsp:cNvPr id="0" name=""/>
        <dsp:cNvSpPr/>
      </dsp:nvSpPr>
      <dsp:spPr>
        <a:xfrm>
          <a:off x="171450" y="171449"/>
          <a:ext cx="1722120" cy="1371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C6708-EFC5-4B40-A880-8DE021DD1AB2}">
      <dsp:nvSpPr>
        <dsp:cNvPr id="0" name=""/>
        <dsp:cNvSpPr/>
      </dsp:nvSpPr>
      <dsp:spPr>
        <a:xfrm>
          <a:off x="0" y="1885949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19</a:t>
          </a:r>
          <a:r>
            <a:rPr lang="en-US" sz="2000" b="1" u="sng" kern="1200" baseline="30000" dirty="0" smtClean="0"/>
            <a:t>th</a:t>
          </a:r>
          <a:r>
            <a:rPr lang="en-US" sz="2000" b="1" u="sng" kern="1200" dirty="0" smtClean="0"/>
            <a:t> century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1856; Morel – </a:t>
          </a:r>
          <a:r>
            <a:rPr lang="en-US" sz="2000" kern="1200" dirty="0" err="1" smtClean="0"/>
            <a:t>demence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precoce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1868; </a:t>
          </a:r>
          <a:r>
            <a:rPr lang="en-US" sz="2000" kern="1200" dirty="0" err="1" smtClean="0"/>
            <a:t>Kahlbaum</a:t>
          </a:r>
          <a:r>
            <a:rPr lang="en-US" sz="2000" kern="1200" dirty="0" smtClean="0"/>
            <a:t> – </a:t>
          </a:r>
          <a:r>
            <a:rPr lang="en-US" sz="2000" kern="1200" dirty="0" err="1" smtClean="0"/>
            <a:t>katatonie</a:t>
          </a:r>
          <a:endParaRPr lang="en-US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1879; </a:t>
          </a:r>
          <a:r>
            <a:rPr lang="en-US" sz="2000" kern="1200" dirty="0" err="1" smtClean="0"/>
            <a:t>Hecker</a:t>
          </a:r>
          <a:r>
            <a:rPr lang="en-US" sz="2000" kern="1200" dirty="0" smtClean="0"/>
            <a:t> – </a:t>
          </a:r>
          <a:r>
            <a:rPr lang="en-US" sz="2000" kern="1200" dirty="0" err="1" smtClean="0"/>
            <a:t>hebephrenie</a:t>
          </a:r>
          <a:endParaRPr lang="en-US" sz="2000" b="1" u="sng" kern="1200" dirty="0"/>
        </a:p>
      </dsp:txBody>
      <dsp:txXfrm>
        <a:off x="1893570" y="1885949"/>
        <a:ext cx="6717030" cy="1714499"/>
      </dsp:txXfrm>
    </dsp:sp>
    <dsp:sp modelId="{E929130C-2CF9-40FB-B633-02B2F8FC8C5A}">
      <dsp:nvSpPr>
        <dsp:cNvPr id="0" name=""/>
        <dsp:cNvSpPr/>
      </dsp:nvSpPr>
      <dsp:spPr>
        <a:xfrm>
          <a:off x="171450" y="2057399"/>
          <a:ext cx="1722120" cy="1371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7711C-41EF-474F-9D62-78BBD5E72618}">
      <dsp:nvSpPr>
        <dsp:cNvPr id="0" name=""/>
        <dsp:cNvSpPr/>
      </dsp:nvSpPr>
      <dsp:spPr>
        <a:xfrm>
          <a:off x="0" y="3771900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Emil </a:t>
          </a:r>
          <a:r>
            <a:rPr lang="en-US" sz="2000" b="1" u="sng" kern="1200" dirty="0" err="1" smtClean="0"/>
            <a:t>Kraepelin</a:t>
          </a:r>
          <a:r>
            <a:rPr lang="en-US" sz="2000" b="1" u="sng" kern="1200" dirty="0" smtClean="0"/>
            <a:t> (1856-1926)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Groupings of illness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rgbClr val="FF0000"/>
              </a:solidFill>
            </a:rPr>
            <a:t>Dementia</a:t>
          </a:r>
          <a:r>
            <a:rPr lang="en-US" sz="1800" kern="1200" dirty="0" smtClean="0"/>
            <a:t> </a:t>
          </a:r>
          <a:r>
            <a:rPr lang="en-US" sz="1800" b="1" kern="1200" dirty="0" smtClean="0">
              <a:solidFill>
                <a:srgbClr val="FF0000"/>
              </a:solidFill>
            </a:rPr>
            <a:t>praecox </a:t>
          </a:r>
          <a:r>
            <a:rPr lang="en-US" sz="1800" kern="1200" dirty="0" smtClean="0"/>
            <a:t> 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Maniac depressive psychosis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Paranoia </a:t>
          </a:r>
          <a:endParaRPr lang="en-US" sz="1800" kern="1200" dirty="0"/>
        </a:p>
      </dsp:txBody>
      <dsp:txXfrm>
        <a:off x="1893570" y="3771900"/>
        <a:ext cx="6717030" cy="1714499"/>
      </dsp:txXfrm>
    </dsp:sp>
    <dsp:sp modelId="{9BD0E081-FD63-419F-A397-7ACAE581DD07}">
      <dsp:nvSpPr>
        <dsp:cNvPr id="0" name=""/>
        <dsp:cNvSpPr/>
      </dsp:nvSpPr>
      <dsp:spPr>
        <a:xfrm>
          <a:off x="171450" y="3943349"/>
          <a:ext cx="1722120" cy="1371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7520-D532-4125-903F-607988AC96FD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AA59D-53AB-419F-A40B-C4AFBA0F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8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678AC-9956-4224-A3E7-FF4B881E91D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04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781A6-DEEC-4FBC-99A5-F9D37E5D72B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Sigmund Freud Developmental fixation that occurred earlier than those culminating in the development neuroses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Defect in ego development Defect in ego development </a:t>
            </a:r>
            <a:r>
              <a:rPr lang="en-US" dirty="0" err="1" smtClean="0"/>
              <a:t>Intrapsychic</a:t>
            </a:r>
            <a:r>
              <a:rPr lang="en-US" dirty="0" smtClean="0"/>
              <a:t> conflict arise from early fixation and ego defect   </a:t>
            </a:r>
          </a:p>
          <a:p>
            <a:endParaRPr lang="en-US" dirty="0" smtClean="0"/>
          </a:p>
          <a:p>
            <a:r>
              <a:rPr lang="en-US" dirty="0" err="1" smtClean="0"/>
              <a:t>Intrapsychic</a:t>
            </a:r>
            <a:r>
              <a:rPr lang="en-US" dirty="0" smtClean="0"/>
              <a:t> conflict arise from early fixation and ego defect   </a:t>
            </a:r>
          </a:p>
          <a:p>
            <a:endParaRPr lang="en-US" dirty="0" smtClean="0"/>
          </a:p>
          <a:p>
            <a:r>
              <a:rPr lang="en-US" dirty="0" err="1" smtClean="0"/>
              <a:t>Intrapsychic</a:t>
            </a:r>
            <a:r>
              <a:rPr lang="en-US" dirty="0" smtClean="0"/>
              <a:t> conflict arise from early fixation and ego defect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921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781A6-DEEC-4FBC-99A5-F9D37E5D72B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34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E10BA-91C8-4BD0-9E01-F4FD545A6DBB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72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CC54D-9E77-44B4-80CF-774CBABAFCF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8975"/>
            <a:ext cx="4565650" cy="342423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9275"/>
            <a:ext cx="5013325" cy="4133850"/>
          </a:xfrm>
          <a:noFill/>
          <a:ln/>
        </p:spPr>
        <p:txBody>
          <a:bodyPr lIns="89929" tIns="44964" rIns="89929" bIns="44964"/>
          <a:lstStyle/>
          <a:p>
            <a:r>
              <a:rPr lang="en-US" altLang="en-US" b="1" dirty="0"/>
              <a:t>Key Point: </a:t>
            </a:r>
            <a:r>
              <a:rPr lang="en-US" altLang="en-US" dirty="0"/>
              <a:t>There is considerable symptomatic and </a:t>
            </a:r>
            <a:r>
              <a:rPr lang="en-US" altLang="en-US" dirty="0" err="1"/>
              <a:t>syndromic</a:t>
            </a:r>
            <a:r>
              <a:rPr lang="en-US" altLang="en-US" dirty="0"/>
              <a:t> overlap between different mood and psychotic disorders.  Psychosis can be a manifestation of psychotic disorders (such as schizophrenia or </a:t>
            </a:r>
            <a:r>
              <a:rPr lang="en-US" altLang="en-US" dirty="0" err="1"/>
              <a:t>schizophreniform</a:t>
            </a:r>
            <a:r>
              <a:rPr lang="en-US" altLang="en-US" dirty="0"/>
              <a:t> disorder), associated with mood disorders, dementia, delirium and substance-induced disorders.  Depression occurs in the course of bipolar disorder, but the majority of depression is unipolar.  Depression may be resistant to treatment and some cases of treatment-resistant depression may be bipolar depression that has been misdiagnosed as unipolar.  Therefore, it is important to understand the epidemiology and presentation of bipolar disorder and to screen for it.</a:t>
            </a:r>
          </a:p>
          <a:p>
            <a:pPr>
              <a:spcBef>
                <a:spcPct val="5000"/>
              </a:spcBef>
              <a:buClr>
                <a:srgbClr val="FFCC00"/>
              </a:buClr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208713" y="8493125"/>
            <a:ext cx="45085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9" tIns="44964" rIns="89929" bIns="44964">
            <a:spAutoFit/>
          </a:bodyPr>
          <a:lstStyle>
            <a:lvl1pPr defTabSz="898525">
              <a:defRPr>
                <a:solidFill>
                  <a:schemeClr val="tx1"/>
                </a:solidFill>
                <a:latin typeface="Arial" charset="0"/>
              </a:defRPr>
            </a:lvl1pPr>
            <a:lvl2pPr marL="450850" defTabSz="898525">
              <a:defRPr>
                <a:solidFill>
                  <a:schemeClr val="tx1"/>
                </a:solidFill>
                <a:latin typeface="Arial" charset="0"/>
              </a:defRPr>
            </a:lvl2pPr>
            <a:lvl3pPr marL="898525" defTabSz="898525">
              <a:defRPr>
                <a:solidFill>
                  <a:schemeClr val="tx1"/>
                </a:solidFill>
                <a:latin typeface="Arial" charset="0"/>
              </a:defRPr>
            </a:lvl3pPr>
            <a:lvl4pPr marL="1349375" defTabSz="898525">
              <a:defRPr>
                <a:solidFill>
                  <a:schemeClr val="tx1"/>
                </a:solidFill>
                <a:latin typeface="Arial" charset="0"/>
              </a:defRPr>
            </a:lvl4pPr>
            <a:lvl5pPr marL="1798638" defTabSz="898525">
              <a:defRPr>
                <a:solidFill>
                  <a:schemeClr val="tx1"/>
                </a:solidFill>
                <a:latin typeface="Arial" charset="0"/>
              </a:defRPr>
            </a:lvl5pPr>
            <a:lvl6pPr marL="2255838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13038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70238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27438" defTabSz="898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fld id="{A2E708D5-E932-4BBA-9F65-D500954AC2A0}" type="slidenum">
              <a:rPr lang="en-US" altLang="en-US" sz="1000" b="1"/>
              <a:pPr>
                <a:spcBef>
                  <a:spcPct val="50000"/>
                </a:spcBef>
              </a:pPr>
              <a:t>6</a:t>
            </a:fld>
            <a:endParaRPr lang="en-US" altLang="en-US" sz="1000" b="1"/>
          </a:p>
        </p:txBody>
      </p:sp>
    </p:spTree>
    <p:extLst>
      <p:ext uri="{BB962C8B-B14F-4D97-AF65-F5344CB8AC3E}">
        <p14:creationId xmlns:p14="http://schemas.microsoft.com/office/powerpoint/2010/main" val="164054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A59D-53AB-419F-A40B-C4AFBA0FBA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4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535B1-2B37-4A8A-AF0E-FD800A49B5B1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84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A4F4E-1B8D-49BB-BE9A-46A5EA624D91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626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CC6C14-2517-4352-AF17-40349E4A906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91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B0CB3-486E-4058-B6D4-1E78ABFC69C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338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781A6-DEEC-4FBC-99A5-F9D37E5D72B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29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98500" y="1665288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E4EB7B-9852-4594-84E7-DCC1B24C4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5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8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0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3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8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A5A2-3129-499D-A702-0951616C1037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BB41B-43E5-44B4-9865-9A07FEFF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1"/>
            <a:ext cx="7848600" cy="2533650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/>
              <a:t>Schizophrenia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055" y="5791199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026" name="Picture 2" descr="http://ronwhitetraining.com/wp-content/uploads/2013/11/schizophreni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1"/>
            <a:ext cx="22098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939988"/>
              </p:ext>
            </p:extLst>
          </p:nvPr>
        </p:nvGraphicFramePr>
        <p:xfrm>
          <a:off x="228600" y="304800"/>
          <a:ext cx="84582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57576"/>
              </p:ext>
            </p:extLst>
          </p:nvPr>
        </p:nvGraphicFramePr>
        <p:xfrm>
          <a:off x="2209800" y="3505200"/>
          <a:ext cx="63246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/>
                <a:gridCol w="31623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First rank symptoms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Second rank symptoms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</a:tr>
              <a:tr h="2499002">
                <a:tc>
                  <a:txBody>
                    <a:bodyPr/>
                    <a:lstStyle/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Audible thoughts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Voices arguing or discussing or both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Voices commenting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Somatic passivity experiences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Thought withdrawal or other experience of influenced thought 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Thought broadcasting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Delusional perceptions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All other experiences involving volition –made affects, made impulse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Other disorders of perception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Sudden delusional ideas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Perplexity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Depressive and euphoric mood changes</a:t>
                      </a:r>
                    </a:p>
                    <a:p>
                      <a:pPr marL="685800" lvl="1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Feelings of emotional impoverishment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Introduction</a:t>
            </a:r>
            <a:r>
              <a:rPr lang="en-US" dirty="0" smtClean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History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Epidemiology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Etiology  </a:t>
            </a:r>
          </a:p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6673903"/>
              </p:ext>
            </p:extLst>
          </p:nvPr>
        </p:nvGraphicFramePr>
        <p:xfrm>
          <a:off x="3124200" y="1600200"/>
          <a:ext cx="5867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17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GB" alt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237550"/>
              </p:ext>
            </p:extLst>
          </p:nvPr>
        </p:nvGraphicFramePr>
        <p:xfrm>
          <a:off x="304800" y="1295400"/>
          <a:ext cx="8610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305300"/>
              </a:tblGrid>
              <a:tr h="496795">
                <a:tc>
                  <a:txBody>
                    <a:bodyPr/>
                    <a:lstStyle/>
                    <a:p>
                      <a:r>
                        <a:rPr lang="en-US" dirty="0" smtClean="0"/>
                        <a:t>Worldwide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Malaysia </a:t>
                      </a:r>
                      <a:endParaRPr lang="en-US" dirty="0"/>
                    </a:p>
                  </a:txBody>
                  <a:tcPr/>
                </a:tc>
              </a:tr>
              <a:tr h="4532405">
                <a:tc>
                  <a:txBody>
                    <a:bodyPr/>
                    <a:lstStyle/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The Lifetime prevalence is 1%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1 in 100</a:t>
                      </a:r>
                    </a:p>
                    <a:p>
                      <a:pPr marL="457200" lvl="1" indent="0">
                        <a:buNone/>
                      </a:pPr>
                      <a:endParaRPr lang="en-GB" altLang="en-US" dirty="0" smtClean="0"/>
                    </a:p>
                    <a:p>
                      <a:pPr marL="457200" lvl="1" indent="0">
                        <a:buNone/>
                      </a:pPr>
                      <a:endParaRPr lang="en-GB" altLang="en-US" dirty="0" smtClean="0"/>
                    </a:p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Found in all societies and geographical areas 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Incidence and prevalence are roughly equal worldwide </a:t>
                      </a:r>
                    </a:p>
                    <a:p>
                      <a:pPr marL="457200" lvl="1" indent="0">
                        <a:buNone/>
                      </a:pPr>
                      <a:endParaRPr lang="en-GB" altLang="en-US" dirty="0" smtClean="0"/>
                    </a:p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Incidence 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GB" altLang="en-US" dirty="0" smtClean="0"/>
                        <a:t>0.5-5.0 per 10 000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dirty="0" smtClean="0"/>
                        <a:t>100 000 - 500 000 Schizophrenia sufferers at any one time (could be underestimation!)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Incidence rate </a:t>
                      </a:r>
                    </a:p>
                    <a:p>
                      <a:r>
                        <a:rPr lang="en-US" dirty="0" smtClean="0"/>
                        <a:t>15.2 per 100 000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0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429944"/>
              </p:ext>
            </p:extLst>
          </p:nvPr>
        </p:nvGraphicFramePr>
        <p:xfrm>
          <a:off x="0" y="1524000"/>
          <a:ext cx="8915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679157"/>
              </p:ext>
            </p:extLst>
          </p:nvPr>
        </p:nvGraphicFramePr>
        <p:xfrm>
          <a:off x="2895600" y="1433512"/>
          <a:ext cx="6172200" cy="18888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24200"/>
                <a:gridCol w="3048000"/>
              </a:tblGrid>
              <a:tr h="351473">
                <a:tc>
                  <a:txBody>
                    <a:bodyPr/>
                    <a:lstStyle/>
                    <a:p>
                      <a:r>
                        <a:rPr lang="en-GB" altLang="en-US" sz="1800" dirty="0" smtClean="0"/>
                        <a:t>Men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en-US" sz="1800" dirty="0" smtClean="0"/>
                        <a:t>Women</a:t>
                      </a:r>
                      <a:endParaRPr lang="en-US" sz="1800" dirty="0"/>
                    </a:p>
                  </a:txBody>
                  <a:tcPr/>
                </a:tc>
              </a:tr>
              <a:tr h="152304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altLang="en-US" sz="1800" dirty="0" smtClean="0"/>
                        <a:t>15-25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altLang="en-US" sz="1800" dirty="0" smtClean="0"/>
                        <a:t>More likely to be impaired by negative symptoms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dirty="0" smtClean="0"/>
                        <a:t>Poor outcome 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altLang="en-US" sz="1800" dirty="0" smtClean="0"/>
                        <a:t>25-35( bimodal age distribution )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smtClean="0"/>
                        <a:t>Better social functioning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smtClean="0"/>
                        <a:t>Better outcome 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332217"/>
              </p:ext>
            </p:extLst>
          </p:nvPr>
        </p:nvGraphicFramePr>
        <p:xfrm>
          <a:off x="304800" y="304800"/>
          <a:ext cx="83820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60023"/>
              </p:ext>
            </p:extLst>
          </p:nvPr>
        </p:nvGraphicFramePr>
        <p:xfrm>
          <a:off x="2667000" y="304800"/>
          <a:ext cx="6248400" cy="21686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87444"/>
                <a:gridCol w="3160956"/>
              </a:tblGrid>
              <a:tr h="431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Good effect of nicotine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Bad effect of nicotine</a:t>
                      </a:r>
                      <a:endParaRPr lang="en-US" sz="1600" dirty="0"/>
                    </a:p>
                  </a:txBody>
                  <a:tcPr/>
                </a:tc>
              </a:tr>
              <a:tr h="170234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smtClean="0"/>
                        <a:t>Appears</a:t>
                      </a:r>
                      <a:r>
                        <a:rPr lang="en-US" sz="1800" baseline="0" dirty="0" smtClean="0"/>
                        <a:t> to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improve cognitive </a:t>
                      </a:r>
                      <a:r>
                        <a:rPr lang="en-US" sz="1800" baseline="0" dirty="0" smtClean="0"/>
                        <a:t>impairment and Parkinsonism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Decrease positive </a:t>
                      </a:r>
                      <a:r>
                        <a:rPr lang="en-US" sz="1800" baseline="0" dirty="0" smtClean="0"/>
                        <a:t>symptoms 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smtClean="0"/>
                        <a:t>Smoking associated mortality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smtClean="0"/>
                        <a:t>Decreased blood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concentration of antipsychotic 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74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Introduction</a:t>
            </a:r>
            <a:r>
              <a:rPr lang="en-US" dirty="0" smtClean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History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Epidemiology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Etiology  </a:t>
            </a:r>
          </a:p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744915"/>
              </p:ext>
            </p:extLst>
          </p:nvPr>
        </p:nvGraphicFramePr>
        <p:xfrm>
          <a:off x="3962400" y="1600200"/>
          <a:ext cx="502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56957"/>
              </p:ext>
            </p:extLst>
          </p:nvPr>
        </p:nvGraphicFramePr>
        <p:xfrm>
          <a:off x="152400" y="4572000"/>
          <a:ext cx="4537364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364"/>
              </a:tblGrid>
              <a:tr h="208788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Neuropathology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Neural circuit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Brain metabolism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Applied electrophysiology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Eye movement dysfunction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Psychoneuroimmunology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err="1" smtClean="0"/>
                        <a:t>Psychoneuroendocrinology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0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single factor is considered </a:t>
            </a:r>
          </a:p>
          <a:p>
            <a:r>
              <a:rPr lang="en-US" dirty="0" smtClean="0"/>
              <a:t>Stress diathesis model is most often used </a:t>
            </a:r>
          </a:p>
          <a:p>
            <a:r>
              <a:rPr lang="en-US" dirty="0" smtClean="0"/>
              <a:t>Stressor may be genetic,  biological ,psychosocial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25947" y="97971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en-US" sz="3200" dirty="0">
                <a:solidFill>
                  <a:srgbClr val="0070C0"/>
                </a:solidFill>
                <a:latin typeface="Arial Black" pitchFamily="34" charset="0"/>
              </a:rPr>
              <a:t>Model of the neurobiology </a:t>
            </a:r>
          </a:p>
          <a:p>
            <a:pPr algn="ctr" eaLnBrk="0" hangingPunct="0"/>
            <a:r>
              <a:rPr lang="de-DE" altLang="en-US" sz="3200" dirty="0">
                <a:solidFill>
                  <a:srgbClr val="0070C0"/>
                </a:solidFill>
                <a:latin typeface="Arial Black" pitchFamily="34" charset="0"/>
              </a:rPr>
              <a:t>of schizophrenia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68375" y="1304925"/>
            <a:ext cx="1266693" cy="5847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DNA, Gene</a:t>
            </a:r>
          </a:p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expression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525713" y="1304925"/>
            <a:ext cx="1040670" cy="5847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Prenatal</a:t>
            </a:r>
          </a:p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infection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810000" y="1304925"/>
            <a:ext cx="1598515" cy="5847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Complications</a:t>
            </a:r>
          </a:p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at birth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5689600" y="1303338"/>
            <a:ext cx="1270000" cy="5847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en-US" sz="1600" b="1" dirty="0">
                <a:solidFill>
                  <a:srgbClr val="0070C0"/>
                </a:solidFill>
                <a:latin typeface="Arial" charset="0"/>
              </a:rPr>
              <a:t>Nutrition</a:t>
            </a:r>
          </a:p>
          <a:p>
            <a:pPr eaLnBrk="0" hangingPunct="0"/>
            <a:endParaRPr lang="de-DE" altLang="en-US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612900" y="2284413"/>
            <a:ext cx="374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2000" b="1">
                <a:solidFill>
                  <a:srgbClr val="00FF00"/>
                </a:solidFill>
                <a:latin typeface="Arial" charset="0"/>
              </a:rPr>
              <a:t>Neurodevelopmental disturbance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143000" y="3211513"/>
            <a:ext cx="5334000" cy="581025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941388" y="3224213"/>
            <a:ext cx="5556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en-US" sz="1600" b="1">
                <a:solidFill>
                  <a:srgbClr val="0070C0"/>
                </a:solidFill>
                <a:latin typeface="Arial" charset="0"/>
              </a:rPr>
              <a:t>Altered anatomical-functional connectivity</a:t>
            </a:r>
          </a:p>
          <a:p>
            <a:pPr algn="ctr" eaLnBrk="0" hangingPunct="0"/>
            <a:r>
              <a:rPr lang="de-DE" altLang="en-US" sz="1600" b="1">
                <a:solidFill>
                  <a:srgbClr val="0070C0"/>
                </a:solidFill>
                <a:latin typeface="Arial" charset="0"/>
              </a:rPr>
              <a:t>Cognitive deficits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275513" y="1397000"/>
            <a:ext cx="123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2000" b="1">
                <a:solidFill>
                  <a:srgbClr val="FE0000"/>
                </a:solidFill>
                <a:latin typeface="Arial" charset="0"/>
              </a:rPr>
              <a:t>„First Hit“</a:t>
            </a:r>
          </a:p>
        </p:txBody>
      </p:sp>
      <p:sp>
        <p:nvSpPr>
          <p:cNvPr id="74763" name="AutoShape 11"/>
          <p:cNvSpPr>
            <a:spLocks noChangeArrowheads="1"/>
          </p:cNvSpPr>
          <p:nvPr/>
        </p:nvSpPr>
        <p:spPr bwMode="auto">
          <a:xfrm>
            <a:off x="3273425" y="2006600"/>
            <a:ext cx="835025" cy="355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AutoShape 12"/>
          <p:cNvSpPr>
            <a:spLocks noChangeArrowheads="1"/>
          </p:cNvSpPr>
          <p:nvPr/>
        </p:nvSpPr>
        <p:spPr bwMode="auto">
          <a:xfrm>
            <a:off x="3276600" y="2717800"/>
            <a:ext cx="835025" cy="355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AutoShape 13"/>
          <p:cNvSpPr>
            <a:spLocks noChangeArrowheads="1"/>
          </p:cNvSpPr>
          <p:nvPr/>
        </p:nvSpPr>
        <p:spPr bwMode="auto">
          <a:xfrm>
            <a:off x="3579813" y="3924300"/>
            <a:ext cx="282575" cy="342900"/>
          </a:xfrm>
          <a:prstGeom prst="downArrow">
            <a:avLst>
              <a:gd name="adj1" fmla="val 50000"/>
              <a:gd name="adj2" fmla="val 3033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6" name="AutoShape 14"/>
          <p:cNvSpPr>
            <a:spLocks noChangeArrowheads="1"/>
          </p:cNvSpPr>
          <p:nvPr/>
        </p:nvSpPr>
        <p:spPr bwMode="auto">
          <a:xfrm>
            <a:off x="3579813" y="4381500"/>
            <a:ext cx="282575" cy="342900"/>
          </a:xfrm>
          <a:prstGeom prst="downArrow">
            <a:avLst>
              <a:gd name="adj1" fmla="val 50000"/>
              <a:gd name="adj2" fmla="val 3033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1738313" y="4838700"/>
            <a:ext cx="3940175" cy="3429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altLang="en-US" sz="2000" b="1">
                <a:latin typeface="Arial" charset="0"/>
              </a:rPr>
              <a:t>Acute psychosis</a:t>
            </a:r>
          </a:p>
        </p:txBody>
      </p:sp>
      <p:sp>
        <p:nvSpPr>
          <p:cNvPr id="74768" name="AutoShape 16"/>
          <p:cNvSpPr>
            <a:spLocks noChangeArrowheads="1"/>
          </p:cNvSpPr>
          <p:nvPr/>
        </p:nvSpPr>
        <p:spPr bwMode="auto">
          <a:xfrm>
            <a:off x="4110038" y="4127500"/>
            <a:ext cx="2141537" cy="228600"/>
          </a:xfrm>
          <a:prstGeom prst="leftArrow">
            <a:avLst>
              <a:gd name="adj1" fmla="val 50000"/>
              <a:gd name="adj2" fmla="val 234201"/>
            </a:avLst>
          </a:prstGeom>
          <a:solidFill>
            <a:srgbClr val="FF00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6565900" y="3541713"/>
            <a:ext cx="1981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en-US" sz="1800" b="1">
                <a:solidFill>
                  <a:srgbClr val="FFFF00"/>
                </a:solidFill>
                <a:latin typeface="Arial" charset="0"/>
              </a:rPr>
              <a:t>  </a:t>
            </a:r>
            <a:r>
              <a:rPr lang="de-DE" altLang="en-US" sz="1800" b="1">
                <a:solidFill>
                  <a:srgbClr val="FE0000"/>
                </a:solidFill>
                <a:latin typeface="Arial" charset="0"/>
              </a:rPr>
              <a:t>„Second Hit“</a:t>
            </a:r>
          </a:p>
          <a:p>
            <a:pPr eaLnBrk="0" hangingPunct="0"/>
            <a:r>
              <a:rPr lang="de-DE" altLang="en-US" sz="1800" b="1">
                <a:solidFill>
                  <a:srgbClr val="FF0000"/>
                </a:solidFill>
                <a:latin typeface="Arial" charset="0"/>
              </a:rPr>
              <a:t>Genetics</a:t>
            </a:r>
          </a:p>
          <a:p>
            <a:pPr eaLnBrk="0" hangingPunct="0"/>
            <a:r>
              <a:rPr lang="de-DE" altLang="en-US" sz="1800" b="1">
                <a:solidFill>
                  <a:srgbClr val="FF0000"/>
                </a:solidFill>
                <a:latin typeface="Arial" charset="0"/>
              </a:rPr>
              <a:t>Metabolism</a:t>
            </a:r>
          </a:p>
          <a:p>
            <a:pPr eaLnBrk="0" hangingPunct="0"/>
            <a:r>
              <a:rPr lang="de-DE" altLang="en-US" sz="1800" b="1">
                <a:solidFill>
                  <a:srgbClr val="FF0000"/>
                </a:solidFill>
                <a:latin typeface="Arial" charset="0"/>
              </a:rPr>
              <a:t>Stress, Life Events</a:t>
            </a:r>
          </a:p>
        </p:txBody>
      </p:sp>
      <p:sp>
        <p:nvSpPr>
          <p:cNvPr id="74770" name="Oval 18"/>
          <p:cNvSpPr>
            <a:spLocks noChangeArrowheads="1"/>
          </p:cNvSpPr>
          <p:nvPr/>
        </p:nvSpPr>
        <p:spPr bwMode="auto">
          <a:xfrm>
            <a:off x="6413500" y="3378200"/>
            <a:ext cx="2538413" cy="172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401638" y="1104900"/>
            <a:ext cx="8461375" cy="79375"/>
          </a:xfrm>
          <a:prstGeom prst="rect">
            <a:avLst/>
          </a:prstGeom>
          <a:gradFill rotWithShape="0">
            <a:gsLst>
              <a:gs pos="0">
                <a:srgbClr val="FE00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2" name="AutoShape 20"/>
          <p:cNvSpPr>
            <a:spLocks/>
          </p:cNvSpPr>
          <p:nvPr/>
        </p:nvSpPr>
        <p:spPr bwMode="auto">
          <a:xfrm>
            <a:off x="546100" y="1549400"/>
            <a:ext cx="358775" cy="2255838"/>
          </a:xfrm>
          <a:prstGeom prst="leftBrace">
            <a:avLst>
              <a:gd name="adj1" fmla="val 52397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Text Box 21"/>
          <p:cNvSpPr txBox="1">
            <a:spLocks noChangeArrowheads="1"/>
          </p:cNvSpPr>
          <p:nvPr/>
        </p:nvSpPr>
        <p:spPr bwMode="auto">
          <a:xfrm rot="-5400000">
            <a:off x="-1284287" y="2679492"/>
            <a:ext cx="3084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en-US" sz="1600" b="1" dirty="0">
                <a:solidFill>
                  <a:srgbClr val="FF0000"/>
                </a:solidFill>
                <a:latin typeface="Arial" charset="0"/>
              </a:rPr>
              <a:t>Neurodevelopmental process</a:t>
            </a:r>
          </a:p>
        </p:txBody>
      </p:sp>
      <p:sp>
        <p:nvSpPr>
          <p:cNvPr id="74774" name="Oval 22"/>
          <p:cNvSpPr>
            <a:spLocks noChangeArrowheads="1"/>
          </p:cNvSpPr>
          <p:nvPr/>
        </p:nvSpPr>
        <p:spPr bwMode="auto">
          <a:xfrm>
            <a:off x="7188200" y="1346200"/>
            <a:ext cx="1597025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75" name="Group 23"/>
          <p:cNvGrpSpPr>
            <a:grpSpLocks/>
          </p:cNvGrpSpPr>
          <p:nvPr/>
        </p:nvGrpSpPr>
        <p:grpSpPr bwMode="auto">
          <a:xfrm>
            <a:off x="201081" y="4470400"/>
            <a:ext cx="8942919" cy="2395538"/>
            <a:chOff x="143" y="2816"/>
            <a:chExt cx="6337" cy="1509"/>
          </a:xfrm>
        </p:grpSpPr>
        <p:sp>
          <p:nvSpPr>
            <p:cNvPr id="74776" name="AutoShape 24"/>
            <p:cNvSpPr>
              <a:spLocks noChangeArrowheads="1"/>
            </p:cNvSpPr>
            <p:nvPr/>
          </p:nvSpPr>
          <p:spPr bwMode="auto">
            <a:xfrm>
              <a:off x="2537" y="3368"/>
              <a:ext cx="200" cy="216"/>
            </a:xfrm>
            <a:prstGeom prst="downArrow">
              <a:avLst>
                <a:gd name="adj1" fmla="val 50000"/>
                <a:gd name="adj2" fmla="val 27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AutoShape 25"/>
            <p:cNvSpPr>
              <a:spLocks noChangeArrowheads="1"/>
            </p:cNvSpPr>
            <p:nvPr/>
          </p:nvSpPr>
          <p:spPr bwMode="auto">
            <a:xfrm>
              <a:off x="2537" y="3688"/>
              <a:ext cx="200" cy="216"/>
            </a:xfrm>
            <a:prstGeom prst="downArrow">
              <a:avLst>
                <a:gd name="adj1" fmla="val 50000"/>
                <a:gd name="adj2" fmla="val 27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Rectangle 26"/>
            <p:cNvSpPr>
              <a:spLocks noChangeArrowheads="1"/>
            </p:cNvSpPr>
            <p:nvPr/>
          </p:nvSpPr>
          <p:spPr bwMode="auto">
            <a:xfrm>
              <a:off x="1232" y="3976"/>
              <a:ext cx="2792" cy="216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de-DE" altLang="en-US" sz="2000" b="1">
                  <a:latin typeface="Arial" charset="0"/>
                </a:rPr>
                <a:t>Deficit syndrome</a:t>
              </a:r>
            </a:p>
          </p:txBody>
        </p:sp>
        <p:sp>
          <p:nvSpPr>
            <p:cNvPr id="74779" name="AutoShape 27"/>
            <p:cNvSpPr>
              <a:spLocks/>
            </p:cNvSpPr>
            <p:nvPr/>
          </p:nvSpPr>
          <p:spPr bwMode="auto">
            <a:xfrm>
              <a:off x="657" y="3048"/>
              <a:ext cx="255" cy="1052"/>
            </a:xfrm>
            <a:prstGeom prst="leftBrace">
              <a:avLst>
                <a:gd name="adj1" fmla="val 34379"/>
                <a:gd name="adj2" fmla="val 50000"/>
              </a:avLst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0" name="Text Box 28"/>
            <p:cNvSpPr txBox="1">
              <a:spLocks noChangeArrowheads="1"/>
            </p:cNvSpPr>
            <p:nvPr/>
          </p:nvSpPr>
          <p:spPr bwMode="auto">
            <a:xfrm rot="16200000">
              <a:off x="-405" y="3364"/>
              <a:ext cx="1509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altLang="en-US" sz="1600" b="1" dirty="0">
                  <a:solidFill>
                    <a:srgbClr val="FF0000"/>
                  </a:solidFill>
                  <a:latin typeface="Arial" charset="0"/>
                </a:rPr>
                <a:t>Neurodegenerative </a:t>
              </a:r>
            </a:p>
            <a:p>
              <a:pPr algn="ctr" eaLnBrk="0" hangingPunct="0"/>
              <a:r>
                <a:rPr lang="de-DE" altLang="en-US" sz="1600" b="1" dirty="0">
                  <a:solidFill>
                    <a:srgbClr val="FF0000"/>
                  </a:solidFill>
                  <a:latin typeface="Arial" charset="0"/>
                </a:rPr>
                <a:t>process</a:t>
              </a:r>
            </a:p>
          </p:txBody>
        </p:sp>
        <p:sp>
          <p:nvSpPr>
            <p:cNvPr id="74781" name="Text Box 29"/>
            <p:cNvSpPr txBox="1">
              <a:spLocks noChangeArrowheads="1"/>
            </p:cNvSpPr>
            <p:nvPr/>
          </p:nvSpPr>
          <p:spPr bwMode="auto">
            <a:xfrm>
              <a:off x="4789" y="3296"/>
              <a:ext cx="1691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en-US" sz="1800" b="1" dirty="0">
                  <a:solidFill>
                    <a:srgbClr val="FFFF00"/>
                  </a:solidFill>
                  <a:latin typeface="Arial" charset="0"/>
                </a:rPr>
                <a:t>  </a:t>
              </a:r>
              <a:r>
                <a:rPr lang="de-DE" altLang="en-US" sz="1800" b="1" dirty="0">
                  <a:solidFill>
                    <a:srgbClr val="FE0000"/>
                  </a:solidFill>
                  <a:latin typeface="Arial" charset="0"/>
                </a:rPr>
                <a:t>„Third Hit“</a:t>
              </a:r>
            </a:p>
            <a:p>
              <a:pPr eaLnBrk="0" hangingPunct="0"/>
              <a:r>
                <a:rPr lang="de-DE" altLang="en-US" sz="1800" b="1" dirty="0">
                  <a:solidFill>
                    <a:srgbClr val="FF0000"/>
                  </a:solidFill>
                  <a:latin typeface="Arial" charset="0"/>
                </a:rPr>
                <a:t>Neurotoxic factors </a:t>
              </a:r>
              <a:br>
                <a:rPr lang="de-DE" altLang="en-US" sz="1800" b="1" dirty="0">
                  <a:solidFill>
                    <a:srgbClr val="FF0000"/>
                  </a:solidFill>
                  <a:latin typeface="Arial" charset="0"/>
                </a:rPr>
              </a:br>
              <a:r>
                <a:rPr lang="de-DE" altLang="en-US" sz="1800" b="1" dirty="0">
                  <a:solidFill>
                    <a:srgbClr val="FF0000"/>
                  </a:solidFill>
                  <a:latin typeface="Arial" charset="0"/>
                </a:rPr>
                <a:t>e.g. glutamate, immunological </a:t>
              </a:r>
              <a:r>
                <a:rPr lang="de-DE" altLang="en-US" sz="1800" b="1" dirty="0" smtClean="0">
                  <a:solidFill>
                    <a:srgbClr val="FF0000"/>
                  </a:solidFill>
                  <a:latin typeface="Arial" charset="0"/>
                </a:rPr>
                <a:t>mechanisms</a:t>
              </a:r>
              <a:endParaRPr lang="de-DE" altLang="en-US" sz="18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4782" name="Oval 30"/>
            <p:cNvSpPr>
              <a:spLocks noChangeArrowheads="1"/>
            </p:cNvSpPr>
            <p:nvPr/>
          </p:nvSpPr>
          <p:spPr bwMode="auto">
            <a:xfrm>
              <a:off x="4430" y="3280"/>
              <a:ext cx="1851" cy="101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AutoShape 31"/>
            <p:cNvSpPr>
              <a:spLocks noChangeArrowheads="1"/>
            </p:cNvSpPr>
            <p:nvPr/>
          </p:nvSpPr>
          <p:spPr bwMode="auto">
            <a:xfrm>
              <a:off x="2787" y="3528"/>
              <a:ext cx="1517" cy="144"/>
            </a:xfrm>
            <a:prstGeom prst="leftArrow">
              <a:avLst>
                <a:gd name="adj1" fmla="val 50000"/>
                <a:gd name="adj2" fmla="val 263368"/>
              </a:avLst>
            </a:prstGeom>
            <a:solidFill>
              <a:srgbClr val="FF00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2000" b="1">
                <a:solidFill>
                  <a:srgbClr val="FFFF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219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Etiology</a:t>
            </a:r>
            <a:endParaRPr lang="en-US" altLang="en-US" dirty="0"/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381000" y="2971800"/>
            <a:ext cx="85344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 dirty="0" smtClean="0">
                <a:latin typeface="Arial" charset="0"/>
              </a:rPr>
              <a:t>Both single gene and polygenic theories had been proposed </a:t>
            </a:r>
          </a:p>
          <a:p>
            <a:pPr lvl="1"/>
            <a:r>
              <a:rPr lang="en-GB" altLang="en-US" dirty="0" smtClean="0">
                <a:latin typeface="Arial" charset="0"/>
              </a:rPr>
              <a:t>	</a:t>
            </a:r>
            <a:r>
              <a:rPr lang="en-GB" altLang="en-US" b="1" u="sng" dirty="0" smtClean="0">
                <a:latin typeface="Arial" charset="0"/>
              </a:rPr>
              <a:t>Consanguinity</a:t>
            </a:r>
          </a:p>
          <a:p>
            <a:pPr marL="1257300" lvl="2" indent="-342900">
              <a:buAutoNum type="arabicPeriod"/>
            </a:pPr>
            <a:r>
              <a:rPr lang="en-GB" altLang="en-US" dirty="0" smtClean="0">
                <a:latin typeface="Arial" charset="0"/>
              </a:rPr>
              <a:t>Higher in families </a:t>
            </a:r>
          </a:p>
          <a:p>
            <a:pPr marL="1257300" lvl="2" indent="-342900">
              <a:buAutoNum type="arabicPeriod"/>
            </a:pPr>
            <a:r>
              <a:rPr lang="en-GB" altLang="en-US" dirty="0" smtClean="0">
                <a:latin typeface="Arial" charset="0"/>
              </a:rPr>
              <a:t>Higher in monozygotic twins </a:t>
            </a:r>
          </a:p>
          <a:p>
            <a:pPr lvl="2"/>
            <a:endParaRPr lang="en-GB" altLang="en-US" sz="1400" dirty="0" smtClean="0">
              <a:latin typeface="Arial" charset="0"/>
            </a:endParaRPr>
          </a:p>
          <a:p>
            <a:pPr lvl="2"/>
            <a:r>
              <a:rPr lang="en-GB" altLang="en-US" sz="1400" b="1" u="sng" dirty="0" smtClean="0">
                <a:latin typeface="Arial" charset="0"/>
              </a:rPr>
              <a:t>Prevalence of SCZ IN SPECIC POPULATION 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1-1.5% for general population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10%-12% for 1st </a:t>
            </a:r>
            <a:r>
              <a:rPr lang="en-GB" altLang="en-US" sz="1400" dirty="0">
                <a:latin typeface="Arial" charset="0"/>
              </a:rPr>
              <a:t>degree </a:t>
            </a:r>
            <a:r>
              <a:rPr lang="en-GB" altLang="en-US" sz="1400" dirty="0" smtClean="0">
                <a:latin typeface="Arial" charset="0"/>
              </a:rPr>
              <a:t>relatives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5-6% </a:t>
            </a:r>
            <a:r>
              <a:rPr lang="en-GB" altLang="en-US" sz="1400" dirty="0">
                <a:latin typeface="Arial" charset="0"/>
              </a:rPr>
              <a:t>for second degree relatives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40 % for Child of two SCZ patients 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12-15% Dizygotic twins </a:t>
            </a:r>
          </a:p>
          <a:p>
            <a:pPr lvl="2"/>
            <a:r>
              <a:rPr lang="en-GB" altLang="en-US" sz="1400" dirty="0" smtClean="0">
                <a:latin typeface="Arial" charset="0"/>
              </a:rPr>
              <a:t>45-50 % Monozygotic </a:t>
            </a:r>
            <a:r>
              <a:rPr lang="en-GB" altLang="en-US" sz="1400" dirty="0">
                <a:latin typeface="Arial" charset="0"/>
              </a:rPr>
              <a:t>twins </a:t>
            </a:r>
            <a:endParaRPr lang="en-GB" altLang="en-US" dirty="0">
              <a:latin typeface="Arial" charset="0"/>
            </a:endParaRPr>
          </a:p>
          <a:p>
            <a:pPr lvl="2"/>
            <a:r>
              <a:rPr lang="en-GB" altLang="en-US" b="1" u="sng" dirty="0" smtClean="0">
                <a:latin typeface="Arial" charset="0"/>
              </a:rPr>
              <a:t>Adoption studies </a:t>
            </a:r>
          </a:p>
          <a:p>
            <a:pPr lvl="2"/>
            <a:r>
              <a:rPr lang="en-GB" altLang="en-US" dirty="0" smtClean="0">
                <a:latin typeface="Arial" charset="0"/>
              </a:rPr>
              <a:t>Greater in biological parents than adoptees</a:t>
            </a:r>
          </a:p>
          <a:p>
            <a:pPr lvl="2"/>
            <a:r>
              <a:rPr lang="en-GB" altLang="en-US" dirty="0" smtClean="0">
                <a:latin typeface="Arial" charset="0"/>
              </a:rPr>
              <a:t>MZ  Twins had same concordance rate with twins reared together </a:t>
            </a:r>
          </a:p>
          <a:p>
            <a:pPr lvl="2"/>
            <a:endParaRPr lang="en-GB" altLang="en-US" dirty="0">
              <a:solidFill>
                <a:schemeClr val="tx2"/>
              </a:solidFill>
              <a:latin typeface="Arial" charset="0"/>
            </a:endParaRPr>
          </a:p>
          <a:p>
            <a:pPr lvl="2"/>
            <a:endParaRPr lang="en-GB" altLang="en-US" sz="1800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990600" y="48768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 dirty="0">
              <a:latin typeface="Arial" charset="0"/>
            </a:endParaRPr>
          </a:p>
        </p:txBody>
      </p:sp>
      <p:sp>
        <p:nvSpPr>
          <p:cNvPr id="60454" name="Oval 38"/>
          <p:cNvSpPr>
            <a:spLocks noChangeArrowheads="1"/>
          </p:cNvSpPr>
          <p:nvPr/>
        </p:nvSpPr>
        <p:spPr bwMode="auto">
          <a:xfrm>
            <a:off x="457200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Genetic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60456" name="Oval 40"/>
          <p:cNvSpPr>
            <a:spLocks noChangeArrowheads="1"/>
          </p:cNvSpPr>
          <p:nvPr/>
        </p:nvSpPr>
        <p:spPr bwMode="auto">
          <a:xfrm>
            <a:off x="4572000" y="1676400"/>
            <a:ext cx="19812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Psychosocial</a:t>
            </a:r>
            <a:r>
              <a:rPr lang="en-US" altLang="en-US" dirty="0">
                <a:latin typeface="Arial" charset="0"/>
              </a:rPr>
              <a:t>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dirty="0">
              <a:latin typeface="Arial" charset="0"/>
            </a:endParaRPr>
          </a:p>
          <a:p>
            <a:pPr algn="ctr"/>
            <a:endParaRPr lang="en-US" altLang="en-US" sz="1600" dirty="0">
              <a:latin typeface="Arial" charset="0"/>
            </a:endParaRPr>
          </a:p>
        </p:txBody>
      </p:sp>
      <p:sp>
        <p:nvSpPr>
          <p:cNvPr id="60457" name="Oval 41"/>
          <p:cNvSpPr>
            <a:spLocks noChangeArrowheads="1"/>
          </p:cNvSpPr>
          <p:nvPr/>
        </p:nvSpPr>
        <p:spPr bwMode="auto">
          <a:xfrm>
            <a:off x="6761018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Others 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9" name="Oval 41"/>
          <p:cNvSpPr>
            <a:spLocks noChangeArrowheads="1"/>
          </p:cNvSpPr>
          <p:nvPr/>
        </p:nvSpPr>
        <p:spPr bwMode="auto">
          <a:xfrm>
            <a:off x="2362200" y="1676400"/>
            <a:ext cx="2057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Biological factors 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8" grpId="0"/>
      <p:bldP spid="604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Aetiology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4191000" y="2819400"/>
            <a:ext cx="305724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en-US" sz="1800" b="1" dirty="0">
                <a:solidFill>
                  <a:srgbClr val="FFC000"/>
                </a:solidFill>
                <a:latin typeface="Arial" charset="0"/>
              </a:rPr>
              <a:t>Dopamine hypothesis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800" b="1" dirty="0">
                <a:solidFill>
                  <a:srgbClr val="FFC000"/>
                </a:solidFill>
                <a:latin typeface="Arial" charset="0"/>
              </a:rPr>
              <a:t>Other </a:t>
            </a:r>
            <a:r>
              <a:rPr lang="en-US" altLang="en-US" sz="1800" b="1" dirty="0" smtClean="0">
                <a:solidFill>
                  <a:srgbClr val="FFC000"/>
                </a:solidFill>
                <a:latin typeface="Arial" charset="0"/>
              </a:rPr>
              <a:t>neurotransmitter</a:t>
            </a:r>
          </a:p>
          <a:p>
            <a:r>
              <a:rPr lang="en-US" altLang="en-US" dirty="0" smtClean="0">
                <a:latin typeface="Arial" charset="0"/>
              </a:rPr>
              <a:t>Serotonin </a:t>
            </a:r>
          </a:p>
          <a:p>
            <a:r>
              <a:rPr lang="en-GB" altLang="en-US" dirty="0">
                <a:latin typeface="Arial" charset="0"/>
              </a:rPr>
              <a:t>Norepinephrine </a:t>
            </a:r>
          </a:p>
          <a:p>
            <a:r>
              <a:rPr lang="en-GB" altLang="en-US" dirty="0">
                <a:latin typeface="Arial" charset="0"/>
              </a:rPr>
              <a:t>GABA </a:t>
            </a:r>
          </a:p>
          <a:p>
            <a:r>
              <a:rPr lang="en-GB" altLang="en-US" dirty="0">
                <a:latin typeface="Arial" charset="0"/>
              </a:rPr>
              <a:t>Neuropeptides </a:t>
            </a:r>
          </a:p>
          <a:p>
            <a:r>
              <a:rPr lang="en-GB" altLang="en-US" dirty="0">
                <a:latin typeface="Arial" charset="0"/>
              </a:rPr>
              <a:t>Glutamate </a:t>
            </a:r>
          </a:p>
          <a:p>
            <a:r>
              <a:rPr lang="en-GB" altLang="en-US" dirty="0">
                <a:latin typeface="Arial" charset="0"/>
              </a:rPr>
              <a:t>Acetylcholine and Nicotine </a:t>
            </a:r>
          </a:p>
          <a:p>
            <a:endParaRPr lang="en-US" altLang="en-US" sz="1800" dirty="0">
              <a:latin typeface="Arial" charset="0"/>
            </a:endParaRP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0" y="3092541"/>
            <a:ext cx="9067800" cy="3545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GB" altLang="en-US" sz="1700" dirty="0" smtClean="0">
                <a:latin typeface="Arial" charset="0"/>
              </a:rPr>
              <a:t>Excess dopaminergic </a:t>
            </a:r>
            <a:r>
              <a:rPr lang="en-GB" altLang="en-US" sz="1700" dirty="0">
                <a:latin typeface="Arial" charset="0"/>
              </a:rPr>
              <a:t>activity within the mesolimbic-</a:t>
            </a:r>
            <a:r>
              <a:rPr lang="en-GB" altLang="en-US" sz="1700" dirty="0" err="1">
                <a:latin typeface="Arial" charset="0"/>
              </a:rPr>
              <a:t>mesocortical</a:t>
            </a:r>
            <a:r>
              <a:rPr lang="en-GB" altLang="en-US" sz="1700" dirty="0">
                <a:latin typeface="Arial" charset="0"/>
              </a:rPr>
              <a:t> </a:t>
            </a:r>
            <a:r>
              <a:rPr lang="en-GB" altLang="en-US" sz="1700" dirty="0" smtClean="0">
                <a:latin typeface="Arial" charset="0"/>
              </a:rPr>
              <a:t>systems (positive symptoms) </a:t>
            </a: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GB" altLang="en-US" sz="1700" dirty="0" smtClean="0">
                <a:latin typeface="Arial" charset="0"/>
              </a:rPr>
              <a:t>Decreased frontal dopamine activity (negative symptoms)</a:t>
            </a:r>
          </a:p>
          <a:p>
            <a:r>
              <a:rPr lang="en-GB" altLang="en-US" sz="1700" b="1" u="sng" dirty="0" smtClean="0">
                <a:latin typeface="Arial" charset="0"/>
              </a:rPr>
              <a:t>Supporting facts</a:t>
            </a:r>
            <a:r>
              <a:rPr lang="en-GB" altLang="en-US" sz="1700" b="1" dirty="0" smtClean="0">
                <a:latin typeface="Arial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GB" altLang="en-US" sz="1700" dirty="0" smtClean="0">
                <a:latin typeface="Arial" charset="0"/>
              </a:rPr>
              <a:t>Efficacy and potency of anti-psychotic drugs </a:t>
            </a:r>
          </a:p>
          <a:p>
            <a:pPr lvl="2"/>
            <a:r>
              <a:rPr lang="en-GB" altLang="en-US" sz="1700" dirty="0" smtClean="0">
                <a:latin typeface="Arial" charset="0"/>
              </a:rPr>
              <a:t>DRAs </a:t>
            </a:r>
            <a:r>
              <a:rPr lang="en-GB" altLang="en-US" sz="1700" dirty="0" err="1" smtClean="0">
                <a:latin typeface="Arial" charset="0"/>
              </a:rPr>
              <a:t>vs</a:t>
            </a:r>
            <a:r>
              <a:rPr lang="en-GB" altLang="en-US" sz="1700" dirty="0" smtClean="0">
                <a:latin typeface="Arial" charset="0"/>
              </a:rPr>
              <a:t> D2 receptors </a:t>
            </a:r>
          </a:p>
          <a:p>
            <a:pPr marL="342900" indent="-342900">
              <a:buFont typeface="+mj-lt"/>
              <a:buAutoNum type="arabicPeriod"/>
            </a:pPr>
            <a:r>
              <a:rPr lang="en-GB" altLang="en-US" sz="1700" dirty="0" smtClean="0">
                <a:latin typeface="Arial" charset="0"/>
              </a:rPr>
              <a:t> </a:t>
            </a:r>
            <a:r>
              <a:rPr lang="en-GB" altLang="en-US" sz="1700" dirty="0" err="1" smtClean="0">
                <a:latin typeface="Arial" charset="0"/>
              </a:rPr>
              <a:t>Psychotogenic</a:t>
            </a:r>
            <a:r>
              <a:rPr lang="en-GB" altLang="en-US" sz="1700" dirty="0" smtClean="0">
                <a:latin typeface="Arial" charset="0"/>
              </a:rPr>
              <a:t> effect  </a:t>
            </a:r>
          </a:p>
          <a:p>
            <a:r>
              <a:rPr lang="en-GB" altLang="en-US" sz="1700" dirty="0">
                <a:latin typeface="Arial" charset="0"/>
              </a:rPr>
              <a:t>	</a:t>
            </a:r>
            <a:r>
              <a:rPr lang="en-GB" altLang="en-US" sz="1700" dirty="0" smtClean="0">
                <a:latin typeface="Arial" charset="0"/>
              </a:rPr>
              <a:t>cocaine and amphetamine increase dopaminergic activity  </a:t>
            </a:r>
          </a:p>
          <a:p>
            <a:endParaRPr lang="en-GB" altLang="en-US" sz="1700" dirty="0" smtClean="0">
              <a:latin typeface="Arial" charset="0"/>
            </a:endParaRPr>
          </a:p>
          <a:p>
            <a:r>
              <a:rPr lang="en-GB" altLang="en-US" sz="1700" b="1" u="sng" dirty="0" smtClean="0">
                <a:latin typeface="Arial" charset="0"/>
              </a:rPr>
              <a:t>Opposing facts:</a:t>
            </a:r>
          </a:p>
          <a:p>
            <a:r>
              <a:rPr lang="en-GB" altLang="en-US" sz="1700" dirty="0" smtClean="0">
                <a:latin typeface="Arial" charset="0"/>
              </a:rPr>
              <a:t>Does not elaborate whether is due to too much release of </a:t>
            </a:r>
            <a:r>
              <a:rPr lang="en-GB" altLang="en-US" sz="1700" dirty="0" err="1" smtClean="0">
                <a:latin typeface="Arial" charset="0"/>
              </a:rPr>
              <a:t>dopamine,too</a:t>
            </a:r>
            <a:r>
              <a:rPr lang="en-GB" altLang="en-US" sz="1700" dirty="0" smtClean="0">
                <a:latin typeface="Arial" charset="0"/>
              </a:rPr>
              <a:t> many </a:t>
            </a:r>
            <a:r>
              <a:rPr lang="en-GB" altLang="en-US" sz="1700" dirty="0" err="1" smtClean="0">
                <a:latin typeface="Arial" charset="0"/>
              </a:rPr>
              <a:t>receptor,hypersensitivity</a:t>
            </a:r>
            <a:r>
              <a:rPr lang="en-GB" altLang="en-US" sz="1700" dirty="0" smtClean="0">
                <a:latin typeface="Arial" charset="0"/>
              </a:rPr>
              <a:t> of dopamine receptor 	to dopamine </a:t>
            </a:r>
          </a:p>
          <a:p>
            <a:r>
              <a:rPr lang="en-GB" altLang="en-US" sz="1700" dirty="0" smtClean="0">
                <a:latin typeface="Arial" charset="0"/>
              </a:rPr>
              <a:t>Do not specify which dopamine tract in the rain involved </a:t>
            </a:r>
          </a:p>
        </p:txBody>
      </p:sp>
      <p:sp>
        <p:nvSpPr>
          <p:cNvPr id="157701" name="Oval 5"/>
          <p:cNvSpPr>
            <a:spLocks noChangeArrowheads="1"/>
          </p:cNvSpPr>
          <p:nvPr/>
        </p:nvSpPr>
        <p:spPr bwMode="auto">
          <a:xfrm>
            <a:off x="457200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Genetic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57703" name="Oval 7"/>
          <p:cNvSpPr>
            <a:spLocks noChangeArrowheads="1"/>
          </p:cNvSpPr>
          <p:nvPr/>
        </p:nvSpPr>
        <p:spPr bwMode="auto">
          <a:xfrm>
            <a:off x="2543908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b="1" dirty="0">
                <a:latin typeface="Arial" charset="0"/>
              </a:rPr>
              <a:t>Biological </a:t>
            </a:r>
          </a:p>
          <a:p>
            <a:pPr algn="ctr"/>
            <a:r>
              <a:rPr lang="en-US" altLang="en-US" sz="1600" b="1" dirty="0">
                <a:latin typeface="Arial" charset="0"/>
              </a:rPr>
              <a:t>factors</a:t>
            </a:r>
          </a:p>
        </p:txBody>
      </p:sp>
      <p:sp>
        <p:nvSpPr>
          <p:cNvPr id="157704" name="Oval 8"/>
          <p:cNvSpPr>
            <a:spLocks noChangeArrowheads="1"/>
          </p:cNvSpPr>
          <p:nvPr/>
        </p:nvSpPr>
        <p:spPr bwMode="auto">
          <a:xfrm>
            <a:off x="4448908" y="1688123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Psychosocial</a:t>
            </a:r>
            <a:r>
              <a:rPr lang="en-US" altLang="en-US" sz="1800">
                <a:latin typeface="Arial" charset="0"/>
              </a:rPr>
              <a:t>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11" name="Oval 41"/>
          <p:cNvSpPr>
            <a:spLocks noChangeArrowheads="1"/>
          </p:cNvSpPr>
          <p:nvPr/>
        </p:nvSpPr>
        <p:spPr bwMode="auto">
          <a:xfrm>
            <a:off x="6512169" y="1723292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Others 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577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510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80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Aetiology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4114800" y="2743200"/>
            <a:ext cx="2457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latin typeface="Arial" charset="0"/>
              </a:rPr>
              <a:t>Dopamine hypothesis</a:t>
            </a:r>
          </a:p>
          <a:p>
            <a:endParaRPr lang="en-US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685800" y="3124200"/>
            <a:ext cx="3352800" cy="258532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GB" altLang="en-US" sz="1800" b="1" u="sng" dirty="0">
                <a:latin typeface="Arial" charset="0"/>
              </a:rPr>
              <a:t>Serotonin </a:t>
            </a:r>
            <a:r>
              <a:rPr lang="en-GB" altLang="en-US" sz="1800" b="1" u="sng" dirty="0" err="1" smtClean="0">
                <a:latin typeface="Arial" charset="0"/>
              </a:rPr>
              <a:t>overactivity</a:t>
            </a:r>
            <a:endParaRPr lang="en-GB" altLang="en-US" sz="1800" b="1" u="sng" dirty="0" smtClean="0">
              <a:latin typeface="Arial" charset="0"/>
            </a:endParaRPr>
          </a:p>
          <a:p>
            <a:r>
              <a:rPr lang="en-GB" altLang="en-US" dirty="0" smtClean="0">
                <a:latin typeface="Arial" charset="0"/>
              </a:rPr>
              <a:t>Excess caused positive and negative symptoms in schizophrenia </a:t>
            </a:r>
          </a:p>
          <a:p>
            <a:r>
              <a:rPr lang="en-GB" altLang="en-US" sz="1800" dirty="0" smtClean="0">
                <a:latin typeface="Arial" charset="0"/>
              </a:rPr>
              <a:t>Serotonin antagonist activity of clozapine to decrease positive symptoms in chronic patients</a:t>
            </a:r>
            <a:endParaRPr lang="en-GB" altLang="en-US" sz="1800" dirty="0">
              <a:latin typeface="Arial" charset="0"/>
            </a:endParaRPr>
          </a:p>
          <a:p>
            <a:pPr lvl="1"/>
            <a:endParaRPr lang="en-GB" altLang="en-US" sz="1800" dirty="0">
              <a:latin typeface="Arial" charset="0"/>
            </a:endParaRPr>
          </a:p>
          <a:p>
            <a:endParaRPr lang="en-GB" altLang="en-US" sz="1800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9749" name="Oval 5"/>
          <p:cNvSpPr>
            <a:spLocks noChangeArrowheads="1"/>
          </p:cNvSpPr>
          <p:nvPr/>
        </p:nvSpPr>
        <p:spPr bwMode="auto">
          <a:xfrm>
            <a:off x="457200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Genetic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159750" name="Oval 6"/>
          <p:cNvSpPr>
            <a:spLocks noChangeArrowheads="1"/>
          </p:cNvSpPr>
          <p:nvPr/>
        </p:nvSpPr>
        <p:spPr bwMode="auto">
          <a:xfrm>
            <a:off x="2667000" y="17526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Biological 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59751" name="Oval 7"/>
          <p:cNvSpPr>
            <a:spLocks noChangeArrowheads="1"/>
          </p:cNvSpPr>
          <p:nvPr/>
        </p:nvSpPr>
        <p:spPr bwMode="auto">
          <a:xfrm>
            <a:off x="4724400" y="17526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Psychosocial</a:t>
            </a:r>
            <a:r>
              <a:rPr lang="en-US" altLang="en-US" dirty="0">
                <a:latin typeface="Arial" charset="0"/>
              </a:rPr>
              <a:t>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dirty="0">
              <a:latin typeface="Arial" charset="0"/>
            </a:endParaRPr>
          </a:p>
          <a:p>
            <a:pPr algn="ctr"/>
            <a:endParaRPr lang="en-US" altLang="en-US" sz="1600" dirty="0">
              <a:latin typeface="Arial" charset="0"/>
            </a:endParaRPr>
          </a:p>
        </p:txBody>
      </p:sp>
      <p:sp>
        <p:nvSpPr>
          <p:cNvPr id="159752" name="Oval 8"/>
          <p:cNvSpPr>
            <a:spLocks noChangeArrowheads="1"/>
          </p:cNvSpPr>
          <p:nvPr/>
        </p:nvSpPr>
        <p:spPr bwMode="auto">
          <a:xfrm>
            <a:off x="6781800" y="18288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Others 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4152900" y="3733800"/>
            <a:ext cx="4953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altLang="en-US" dirty="0" smtClean="0">
                <a:latin typeface="Arial" charset="0"/>
              </a:rPr>
              <a:t>Selective neuronal degeneration of </a:t>
            </a:r>
            <a:r>
              <a:rPr lang="en-GB" altLang="en-US" b="1" dirty="0" smtClean="0">
                <a:solidFill>
                  <a:srgbClr val="FF0000"/>
                </a:solidFill>
                <a:latin typeface="Arial" charset="0"/>
              </a:rPr>
              <a:t>Norepinephrine</a:t>
            </a:r>
            <a:r>
              <a:rPr lang="en-GB" altLang="en-US" dirty="0" smtClean="0">
                <a:latin typeface="Arial" charset="0"/>
              </a:rPr>
              <a:t> </a:t>
            </a:r>
            <a:endParaRPr lang="en-GB" altLang="en-US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 smtClean="0">
                <a:latin typeface="Arial" charset="0"/>
              </a:rPr>
              <a:t>Loss of </a:t>
            </a:r>
            <a:r>
              <a:rPr lang="en-GB" altLang="en-US" b="1" dirty="0" err="1" smtClean="0">
                <a:solidFill>
                  <a:srgbClr val="FF0000"/>
                </a:solidFill>
                <a:latin typeface="Arial" charset="0"/>
              </a:rPr>
              <a:t>GABA</a:t>
            </a:r>
            <a:r>
              <a:rPr lang="en-GB" altLang="en-US" dirty="0" err="1" smtClean="0">
                <a:latin typeface="Arial" charset="0"/>
              </a:rPr>
              <a:t>ergic</a:t>
            </a:r>
            <a:r>
              <a:rPr lang="en-GB" altLang="en-US" dirty="0" smtClean="0">
                <a:latin typeface="Arial" charset="0"/>
              </a:rPr>
              <a:t> neurons in hippocampus </a:t>
            </a:r>
            <a:endParaRPr lang="en-GB" altLang="en-US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 smtClean="0">
                <a:latin typeface="Arial" charset="0"/>
              </a:rPr>
              <a:t>Alteration of </a:t>
            </a:r>
            <a:r>
              <a:rPr lang="en-GB" altLang="en-US" b="1" dirty="0" smtClean="0">
                <a:solidFill>
                  <a:srgbClr val="FF0000"/>
                </a:solidFill>
                <a:latin typeface="Arial" charset="0"/>
              </a:rPr>
              <a:t>Neuropeptides</a:t>
            </a:r>
            <a:r>
              <a:rPr lang="en-GB" altLang="en-US" dirty="0" smtClean="0">
                <a:latin typeface="Arial" charset="0"/>
              </a:rPr>
              <a:t> </a:t>
            </a:r>
            <a:endParaRPr lang="en-GB" altLang="en-US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 err="1" smtClean="0">
                <a:latin typeface="Arial" charset="0"/>
              </a:rPr>
              <a:t>Hyperactivity,hypoactivity</a:t>
            </a:r>
            <a:r>
              <a:rPr lang="en-GB" altLang="en-US" dirty="0" smtClean="0">
                <a:latin typeface="Arial" charset="0"/>
              </a:rPr>
              <a:t>, and </a:t>
            </a:r>
            <a:r>
              <a:rPr lang="en-GB" altLang="en-US" b="1" dirty="0" smtClean="0">
                <a:solidFill>
                  <a:srgbClr val="FF0000"/>
                </a:solidFill>
                <a:latin typeface="Arial" charset="0"/>
              </a:rPr>
              <a:t>Glutamate</a:t>
            </a:r>
            <a:r>
              <a:rPr lang="en-GB" altLang="en-US" dirty="0" smtClean="0">
                <a:latin typeface="Arial" charset="0"/>
              </a:rPr>
              <a:t> induced neurotoxicity </a:t>
            </a:r>
            <a:endParaRPr lang="en-GB" altLang="en-US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 smtClean="0">
                <a:latin typeface="Arial" charset="0"/>
              </a:rPr>
              <a:t>Decreased </a:t>
            </a:r>
            <a:r>
              <a:rPr lang="en-GB" altLang="en-US" b="1" dirty="0" smtClean="0">
                <a:solidFill>
                  <a:srgbClr val="FF0000"/>
                </a:solidFill>
                <a:latin typeface="Arial" charset="0"/>
              </a:rPr>
              <a:t>muscarinic and nicotinic </a:t>
            </a:r>
            <a:r>
              <a:rPr lang="en-GB" altLang="en-US" dirty="0" smtClean="0">
                <a:latin typeface="Arial" charset="0"/>
              </a:rPr>
              <a:t>receptor 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4114800" y="319722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</a:rPr>
              <a:t>Other neurotransmitter</a:t>
            </a:r>
          </a:p>
        </p:txBody>
      </p:sp>
    </p:spTree>
    <p:extLst>
      <p:ext uri="{BB962C8B-B14F-4D97-AF65-F5344CB8AC3E}">
        <p14:creationId xmlns:p14="http://schemas.microsoft.com/office/powerpoint/2010/main" val="19559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97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  <p:bldP spid="159753" grpId="0"/>
      <p:bldP spid="1597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Aetiology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762000" y="2971800"/>
            <a:ext cx="811730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Arial" charset="0"/>
              </a:rPr>
              <a:t>Theories about individual patients</a:t>
            </a:r>
            <a:endParaRPr lang="en-US" altLang="en-US" sz="1600" dirty="0">
              <a:latin typeface="Arial" charset="0"/>
            </a:endParaRPr>
          </a:p>
          <a:p>
            <a:r>
              <a:rPr lang="en-US" altLang="en-US" sz="1600" dirty="0">
                <a:latin typeface="Arial" charset="0"/>
              </a:rPr>
              <a:t>	Psychoanalytic theories</a:t>
            </a:r>
          </a:p>
          <a:p>
            <a:r>
              <a:rPr lang="en-US" altLang="en-US" sz="1600" dirty="0">
                <a:latin typeface="Arial" charset="0"/>
              </a:rPr>
              <a:t>	Psychodynamic theories</a:t>
            </a:r>
          </a:p>
          <a:p>
            <a:r>
              <a:rPr lang="en-US" altLang="en-US" sz="1600" dirty="0">
                <a:latin typeface="Arial" charset="0"/>
              </a:rPr>
              <a:t>	Learning theories</a:t>
            </a:r>
          </a:p>
          <a:p>
            <a:r>
              <a:rPr lang="en-US" altLang="en-US" sz="2400" dirty="0">
                <a:latin typeface="Arial" charset="0"/>
              </a:rPr>
              <a:t>Theories about the family</a:t>
            </a:r>
          </a:p>
          <a:p>
            <a:pPr lvl="2"/>
            <a:r>
              <a:rPr lang="en-US" altLang="en-US" sz="1600" dirty="0">
                <a:latin typeface="Arial" charset="0"/>
              </a:rPr>
              <a:t>Double bind</a:t>
            </a:r>
          </a:p>
          <a:p>
            <a:pPr lvl="2"/>
            <a:r>
              <a:rPr lang="en-US" altLang="en-US" sz="1600" dirty="0">
                <a:latin typeface="Arial" charset="0"/>
              </a:rPr>
              <a:t>Schisms and skewed </a:t>
            </a:r>
            <a:r>
              <a:rPr lang="en-US" altLang="en-US" sz="1600" dirty="0" smtClean="0">
                <a:latin typeface="Arial" charset="0"/>
              </a:rPr>
              <a:t>families</a:t>
            </a:r>
          </a:p>
          <a:p>
            <a:pPr lvl="2"/>
            <a:r>
              <a:rPr lang="en-US" altLang="en-US" sz="1600" dirty="0" err="1" smtClean="0">
                <a:latin typeface="Arial" charset="0"/>
              </a:rPr>
              <a:t>Pseudomutual</a:t>
            </a:r>
            <a:r>
              <a:rPr lang="en-US" altLang="en-US" sz="1600" dirty="0" smtClean="0">
                <a:latin typeface="Arial" charset="0"/>
              </a:rPr>
              <a:t> and </a:t>
            </a:r>
            <a:r>
              <a:rPr lang="en-US" altLang="en-US" sz="1600" dirty="0" err="1" smtClean="0">
                <a:latin typeface="Arial" charset="0"/>
              </a:rPr>
              <a:t>pseudohostile</a:t>
            </a:r>
            <a:r>
              <a:rPr lang="en-US" altLang="en-US" sz="1600" dirty="0" smtClean="0">
                <a:latin typeface="Arial" charset="0"/>
              </a:rPr>
              <a:t> </a:t>
            </a:r>
            <a:endParaRPr lang="en-US" altLang="en-US" sz="1600" dirty="0">
              <a:latin typeface="Arial" charset="0"/>
            </a:endParaRPr>
          </a:p>
          <a:p>
            <a:pPr lvl="2"/>
            <a:r>
              <a:rPr lang="en-US" altLang="en-US" sz="1600" dirty="0">
                <a:latin typeface="Arial" charset="0"/>
              </a:rPr>
              <a:t>Expressed </a:t>
            </a:r>
            <a:r>
              <a:rPr lang="en-US" altLang="en-US" sz="1600" dirty="0" smtClean="0">
                <a:latin typeface="Arial" charset="0"/>
              </a:rPr>
              <a:t>emotion</a:t>
            </a:r>
            <a:endParaRPr lang="en-US" altLang="en-US" sz="1600" dirty="0">
              <a:latin typeface="Arial" charset="0"/>
            </a:endParaRPr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457200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Genetic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61799" name="Oval 7"/>
          <p:cNvSpPr>
            <a:spLocks noChangeArrowheads="1"/>
          </p:cNvSpPr>
          <p:nvPr/>
        </p:nvSpPr>
        <p:spPr bwMode="auto">
          <a:xfrm>
            <a:off x="2590800" y="17526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Biological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</a:p>
        </p:txBody>
      </p:sp>
      <p:sp>
        <p:nvSpPr>
          <p:cNvPr id="161800" name="Oval 8"/>
          <p:cNvSpPr>
            <a:spLocks noChangeArrowheads="1"/>
          </p:cNvSpPr>
          <p:nvPr/>
        </p:nvSpPr>
        <p:spPr bwMode="auto">
          <a:xfrm>
            <a:off x="4724400" y="18288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Psychosocial</a:t>
            </a:r>
            <a:r>
              <a:rPr lang="en-US" altLang="en-US" sz="1800">
                <a:latin typeface="Arial" charset="0"/>
              </a:rPr>
              <a:t>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8" name="Oval 41"/>
          <p:cNvSpPr>
            <a:spLocks noChangeArrowheads="1"/>
          </p:cNvSpPr>
          <p:nvPr/>
        </p:nvSpPr>
        <p:spPr bwMode="auto">
          <a:xfrm>
            <a:off x="6858000" y="18288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Others 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>
                <a:latin typeface="Arial" charset="0"/>
              </a:rPr>
              <a:t/>
            </a:r>
            <a:br>
              <a:rPr lang="en-US" altLang="en-US" dirty="0">
                <a:latin typeface="Arial" charset="0"/>
              </a:rPr>
            </a:br>
            <a:r>
              <a:rPr lang="en-US" altLang="en-US" dirty="0" smtClean="0">
                <a:latin typeface="Arial" charset="0"/>
              </a:rPr>
              <a:t>Psychosocial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and </a:t>
            </a:r>
            <a:r>
              <a:rPr lang="en-US" altLang="en-US" dirty="0">
                <a:latin typeface="Arial" charset="0"/>
              </a:rPr>
              <a:t>Psychoanalytic theories </a:t>
            </a:r>
            <a:r>
              <a:rPr lang="en-US" dirty="0"/>
              <a:t/>
            </a:r>
            <a:br>
              <a:rPr lang="en-US" dirty="0"/>
            </a:br>
            <a:endParaRPr lang="en-US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Psychoanalytic theories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en-US" dirty="0" smtClean="0">
                <a:latin typeface="Arial" charset="0"/>
              </a:rPr>
              <a:t>Various symptoms of schizophrenia have symbolic meaning for individual patient </a:t>
            </a:r>
          </a:p>
          <a:p>
            <a:pPr marL="0" indent="0">
              <a:buNone/>
            </a:pPr>
            <a:endParaRPr lang="en-US" altLang="en-US" dirty="0">
              <a:latin typeface="Arial" charset="0"/>
            </a:endParaRPr>
          </a:p>
          <a:p>
            <a:pPr marL="0" indent="0">
              <a:buNone/>
            </a:pPr>
            <a:r>
              <a:rPr lang="en-US" altLang="en-US" dirty="0" err="1" smtClean="0">
                <a:latin typeface="Arial" charset="0"/>
              </a:rPr>
              <a:t>Eg</a:t>
            </a:r>
            <a:r>
              <a:rPr lang="en-US" altLang="en-US" dirty="0" smtClean="0">
                <a:latin typeface="Arial" charset="0"/>
              </a:rPr>
              <a:t>: patient may have become grandiose after an injury to the self-esteem</a:t>
            </a:r>
          </a:p>
          <a:p>
            <a:pPr marL="0" indent="0">
              <a:buNone/>
            </a:pPr>
            <a:r>
              <a:rPr lang="en-US" altLang="en-US" dirty="0" smtClean="0">
                <a:latin typeface="Arial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>
                <a:latin typeface="Arial" charset="0"/>
              </a:rPr>
              <a:t>Sigmund </a:t>
            </a:r>
            <a:r>
              <a:rPr lang="en-US" altLang="en-US" dirty="0">
                <a:latin typeface="Arial" charset="0"/>
              </a:rPr>
              <a:t>Freud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latin typeface="Arial" charset="0"/>
              </a:rPr>
              <a:t>Margaret Mahler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latin typeface="Arial" charset="0"/>
              </a:rPr>
              <a:t>Paul </a:t>
            </a:r>
            <a:r>
              <a:rPr lang="en-US" altLang="en-US" dirty="0" err="1">
                <a:latin typeface="Arial" charset="0"/>
              </a:rPr>
              <a:t>Federn</a:t>
            </a:r>
            <a:r>
              <a:rPr lang="en-US" altLang="en-US" dirty="0">
                <a:latin typeface="Arial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latin typeface="Arial" charset="0"/>
              </a:rPr>
              <a:t>Harry Stack </a:t>
            </a:r>
            <a:r>
              <a:rPr lang="en-US" altLang="en-US" dirty="0" smtClean="0">
                <a:latin typeface="Arial" charset="0"/>
              </a:rPr>
              <a:t>Sullivan</a:t>
            </a:r>
          </a:p>
          <a:p>
            <a:pPr>
              <a:buFont typeface="+mj-lt"/>
              <a:buAutoNum type="arabicPeriod"/>
            </a:pPr>
            <a:endParaRPr lang="en-US" altLang="en-US" dirty="0">
              <a:latin typeface="Arial" charset="0"/>
            </a:endParaRPr>
          </a:p>
          <a:p>
            <a:pPr marL="0" indent="0">
              <a:buNone/>
            </a:pPr>
            <a:r>
              <a:rPr lang="en-US" altLang="en-US" dirty="0" smtClean="0">
                <a:latin typeface="Arial" charset="0"/>
              </a:rPr>
              <a:t> </a:t>
            </a:r>
            <a:endParaRPr lang="en-US" altLang="en-US" dirty="0">
              <a:latin typeface="Arial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Learning theories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Children who later have schizophrenia learn irrational reaction and ways of thinking by imitating parents who have significant emotional problem </a:t>
            </a:r>
          </a:p>
          <a:p>
            <a:r>
              <a:rPr lang="en-US" dirty="0" smtClean="0"/>
              <a:t>Poor model for learning during childhood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en-US" dirty="0">
                <a:latin typeface="Arial" charset="0"/>
              </a:rPr>
              <a:t/>
            </a:r>
            <a:br>
              <a:rPr lang="en-US" altLang="en-US" dirty="0">
                <a:latin typeface="Arial" charset="0"/>
              </a:rPr>
            </a:br>
            <a:r>
              <a:rPr lang="en-US" altLang="en-US" dirty="0" smtClean="0">
                <a:latin typeface="Arial" charset="0"/>
              </a:rPr>
              <a:t>Psychosocial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and </a:t>
            </a:r>
            <a:r>
              <a:rPr lang="en-US" altLang="en-US" dirty="0">
                <a:latin typeface="Arial" charset="0"/>
              </a:rPr>
              <a:t>Psychoanalytic theories </a:t>
            </a:r>
            <a:r>
              <a:rPr lang="en-US" dirty="0"/>
              <a:t/>
            </a:r>
            <a:br>
              <a:rPr lang="en-US" dirty="0"/>
            </a:br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SCZ </a:t>
            </a:r>
            <a:r>
              <a:rPr lang="en-US" dirty="0" err="1" smtClean="0"/>
              <a:t>pt</a:t>
            </a:r>
            <a:r>
              <a:rPr lang="en-US" dirty="0" smtClean="0"/>
              <a:t> come from dysfunctional </a:t>
            </a:r>
            <a:r>
              <a:rPr lang="en-US" dirty="0" err="1" smtClean="0"/>
              <a:t>familes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Not to overlook pathological family behavior  that can increase emotional stress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77875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Aetiology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Neuropathology</a:t>
            </a:r>
          </a:p>
          <a:p>
            <a:pPr>
              <a:buFont typeface="+mj-lt"/>
              <a:buAutoNum type="arabicPeriod"/>
            </a:pPr>
            <a:r>
              <a:rPr lang="en-US" dirty="0"/>
              <a:t>Neural circuit </a:t>
            </a:r>
          </a:p>
          <a:p>
            <a:pPr>
              <a:buFont typeface="+mj-lt"/>
              <a:buAutoNum type="arabicPeriod"/>
            </a:pPr>
            <a:r>
              <a:rPr lang="en-US" dirty="0"/>
              <a:t>Brain metabolism </a:t>
            </a:r>
          </a:p>
          <a:p>
            <a:pPr>
              <a:buFont typeface="+mj-lt"/>
              <a:buAutoNum type="arabicPeriod"/>
            </a:pPr>
            <a:r>
              <a:rPr lang="en-US" dirty="0"/>
              <a:t>Applied electrophysiology </a:t>
            </a:r>
          </a:p>
          <a:p>
            <a:pPr>
              <a:buFont typeface="+mj-lt"/>
              <a:buAutoNum type="arabicPeriod"/>
            </a:pPr>
            <a:r>
              <a:rPr lang="en-US" dirty="0"/>
              <a:t>Eye movement dysfunction </a:t>
            </a:r>
          </a:p>
          <a:p>
            <a:pPr>
              <a:buFont typeface="+mj-lt"/>
              <a:buAutoNum type="arabicPeriod"/>
            </a:pPr>
            <a:r>
              <a:rPr lang="en-US" dirty="0"/>
              <a:t>Psychoneuroimmunology 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Psychoneuroendocrinology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457200" y="16764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 dirty="0">
                <a:latin typeface="Arial" charset="0"/>
              </a:rPr>
              <a:t>Genetic </a:t>
            </a:r>
          </a:p>
          <a:p>
            <a:pPr algn="ctr"/>
            <a:r>
              <a:rPr lang="en-US" altLang="en-US" sz="1600" dirty="0">
                <a:latin typeface="Arial" charset="0"/>
              </a:rPr>
              <a:t>factors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61799" name="Oval 7"/>
          <p:cNvSpPr>
            <a:spLocks noChangeArrowheads="1"/>
          </p:cNvSpPr>
          <p:nvPr/>
        </p:nvSpPr>
        <p:spPr bwMode="auto">
          <a:xfrm>
            <a:off x="2590800" y="17526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Biological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</a:p>
        </p:txBody>
      </p:sp>
      <p:sp>
        <p:nvSpPr>
          <p:cNvPr id="161800" name="Oval 8"/>
          <p:cNvSpPr>
            <a:spLocks noChangeArrowheads="1"/>
          </p:cNvSpPr>
          <p:nvPr/>
        </p:nvSpPr>
        <p:spPr bwMode="auto">
          <a:xfrm>
            <a:off x="4724400" y="18288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600">
                <a:latin typeface="Arial" charset="0"/>
              </a:rPr>
              <a:t>Psychosocial</a:t>
            </a:r>
            <a:r>
              <a:rPr lang="en-US" altLang="en-US" sz="1800">
                <a:latin typeface="Arial" charset="0"/>
              </a:rPr>
              <a:t> </a:t>
            </a:r>
          </a:p>
          <a:p>
            <a:pPr algn="ctr"/>
            <a:r>
              <a:rPr lang="en-US" altLang="en-US" sz="1600">
                <a:latin typeface="Arial" charset="0"/>
              </a:rPr>
              <a:t>factors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8" name="Oval 41"/>
          <p:cNvSpPr>
            <a:spLocks noChangeArrowheads="1"/>
          </p:cNvSpPr>
          <p:nvPr/>
        </p:nvSpPr>
        <p:spPr bwMode="auto">
          <a:xfrm>
            <a:off x="6858000" y="1828800"/>
            <a:ext cx="16764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1800" dirty="0" smtClean="0">
                <a:latin typeface="Arial" charset="0"/>
              </a:rPr>
              <a:t>Others 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Kaplan &amp; </a:t>
            </a:r>
            <a:r>
              <a:rPr lang="en-US" dirty="0" err="1" smtClean="0"/>
              <a:t>Saddock</a:t>
            </a:r>
            <a:r>
              <a:rPr lang="en-US" dirty="0" smtClean="0"/>
              <a:t> </a:t>
            </a:r>
            <a:r>
              <a:rPr lang="en-US" dirty="0" err="1" smtClean="0"/>
              <a:t>Sypnosis</a:t>
            </a:r>
            <a:r>
              <a:rPr lang="en-US" dirty="0" smtClean="0"/>
              <a:t> of Psychiatry, 10</a:t>
            </a:r>
            <a:r>
              <a:rPr lang="en-US" baseline="30000" dirty="0" smtClean="0"/>
              <a:t>th</a:t>
            </a:r>
            <a:r>
              <a:rPr lang="en-US" dirty="0" smtClean="0"/>
              <a:t> edition,2007</a:t>
            </a:r>
          </a:p>
          <a:p>
            <a:r>
              <a:rPr lang="en-US" dirty="0" smtClean="0"/>
              <a:t> </a:t>
            </a:r>
            <a:r>
              <a:rPr lang="en-US" dirty="0"/>
              <a:t>Kaplan &amp; </a:t>
            </a:r>
            <a:r>
              <a:rPr lang="en-US" dirty="0" err="1"/>
              <a:t>Saddock</a:t>
            </a:r>
            <a:r>
              <a:rPr lang="en-US" dirty="0"/>
              <a:t> </a:t>
            </a:r>
            <a:r>
              <a:rPr lang="en-US" dirty="0" smtClean="0"/>
              <a:t>Handbook </a:t>
            </a:r>
            <a:r>
              <a:rPr lang="en-US" dirty="0"/>
              <a:t>of Psychiatry, </a:t>
            </a:r>
            <a:r>
              <a:rPr lang="en-US" dirty="0" smtClean="0"/>
              <a:t>2010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Introduction</a:t>
            </a:r>
            <a:r>
              <a:rPr lang="en-US" dirty="0" smtClean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History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Epidemiology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Etiology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260350"/>
            <a:ext cx="6573838" cy="1139825"/>
          </a:xfrm>
        </p:spPr>
        <p:txBody>
          <a:bodyPr/>
          <a:lstStyle/>
          <a:p>
            <a:r>
              <a:rPr lang="en-GB" altLang="en-US" dirty="0">
                <a:solidFill>
                  <a:srgbClr val="FF0000"/>
                </a:solidFill>
              </a:rPr>
              <a:t>Psychosis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229600" cy="5145088"/>
          </a:xfrm>
        </p:spPr>
        <p:txBody>
          <a:bodyPr/>
          <a:lstStyle/>
          <a:p>
            <a:r>
              <a:rPr lang="en-GB" altLang="en-US" dirty="0"/>
              <a:t>Severe form of mental disorder</a:t>
            </a:r>
          </a:p>
          <a:p>
            <a:r>
              <a:rPr lang="en-GB" altLang="en-US" dirty="0"/>
              <a:t>Greater severity of illness</a:t>
            </a:r>
          </a:p>
          <a:p>
            <a:r>
              <a:rPr lang="en-GB" altLang="en-US" dirty="0"/>
              <a:t>Lack of insight</a:t>
            </a:r>
          </a:p>
          <a:p>
            <a:r>
              <a:rPr lang="en-GB" altLang="en-US" dirty="0"/>
              <a:t>Inability to distinguish between subjective experience and reality (hallucinations &amp; delusions)</a:t>
            </a:r>
          </a:p>
          <a:p>
            <a:r>
              <a:rPr lang="en-GB" altLang="en-US" dirty="0"/>
              <a:t>Examples: organic mental disorders, schizophrenia and affective disorders</a:t>
            </a:r>
          </a:p>
        </p:txBody>
      </p:sp>
    </p:spTree>
    <p:extLst>
      <p:ext uri="{BB962C8B-B14F-4D97-AF65-F5344CB8AC3E}">
        <p14:creationId xmlns:p14="http://schemas.microsoft.com/office/powerpoint/2010/main" val="191137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Psychotic Disorders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/>
              <a:t>Schizophrenia spectrum disorders: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Brief Psychotic Disorder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Schizophreniform Disorder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Schizophrenia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Schizoaffective Disorder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Delusional Disorder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Psychoses due to General Medical Condition (Organic Psychoses)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Drug Induced Psychosis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Bipolar (Affective) Disorder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Major Depression with Psychotic Features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7433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Overlap of Mood Disorders and Psychotic Disorders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2198688" y="2681288"/>
            <a:ext cx="4516437" cy="3267075"/>
          </a:xfrm>
          <a:prstGeom prst="ellipse">
            <a:avLst/>
          </a:prstGeom>
          <a:solidFill>
            <a:srgbClr val="3399FF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white">
          <a:xfrm>
            <a:off x="2554288" y="4362450"/>
            <a:ext cx="1770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2800" b="1">
                <a:latin typeface="Arial Narrow" pitchFamily="34" charset="0"/>
              </a:rPr>
              <a:t>Depression</a:t>
            </a: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1820863" y="1468438"/>
            <a:ext cx="3005137" cy="2549525"/>
          </a:xfrm>
          <a:prstGeom prst="ellipse">
            <a:avLst/>
          </a:prstGeom>
          <a:solidFill>
            <a:srgbClr val="66FF33">
              <a:alpha val="50000"/>
            </a:srgbClr>
          </a:solidFill>
          <a:ln w="38100">
            <a:solidFill>
              <a:srgbClr val="FFCC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278063" y="2162175"/>
            <a:ext cx="162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Psychosis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4037013" y="1468438"/>
            <a:ext cx="3489325" cy="2992437"/>
          </a:xfrm>
          <a:prstGeom prst="ellipse">
            <a:avLst/>
          </a:prstGeom>
          <a:solidFill>
            <a:srgbClr val="FF9933">
              <a:alpha val="50000"/>
            </a:srgbClr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675188" y="2182813"/>
            <a:ext cx="2465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2800" b="1">
                <a:latin typeface="Arial Narrow" pitchFamily="34" charset="0"/>
              </a:rPr>
              <a:t>Bipolar Disorder</a:t>
            </a: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4362450" y="4017963"/>
            <a:ext cx="2112963" cy="1109662"/>
          </a:xfrm>
          <a:prstGeom prst="ellipse">
            <a:avLst/>
          </a:prstGeom>
          <a:solidFill>
            <a:srgbClr val="000099">
              <a:alpha val="5000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775200" y="4325938"/>
            <a:ext cx="13128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000" b="1">
                <a:latin typeface="Arial Narrow" pitchFamily="34" charset="0"/>
              </a:rPr>
              <a:t>Treatment- Resistant Depression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 rot="1830085">
            <a:off x="4389438" y="3381375"/>
            <a:ext cx="2625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000" b="1">
                <a:latin typeface="Arial Narrow" pitchFamily="34" charset="0"/>
              </a:rPr>
              <a:t>Bipolar Depression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773363" y="3205163"/>
            <a:ext cx="13112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000" b="1">
                <a:latin typeface="Arial Narrow" pitchFamily="34" charset="0"/>
              </a:rPr>
              <a:t>Depression w/ Psychotic Features</a:t>
            </a: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304800" y="2514600"/>
            <a:ext cx="2466975" cy="1849438"/>
          </a:xfrm>
          <a:prstGeom prst="ellipse">
            <a:avLst/>
          </a:prstGeom>
          <a:solidFill>
            <a:schemeClr val="accent1">
              <a:alpha val="46001"/>
            </a:schemeClr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Drug Induced </a:t>
            </a:r>
          </a:p>
          <a:p>
            <a:pPr algn="ctr"/>
            <a:r>
              <a:rPr lang="en-US" alt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 Organic</a:t>
            </a:r>
          </a:p>
          <a:p>
            <a:pPr algn="ctr"/>
            <a:r>
              <a:rPr lang="en-US" alt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Psychoses</a:t>
            </a:r>
          </a:p>
        </p:txBody>
      </p:sp>
    </p:spTree>
    <p:extLst>
      <p:ext uri="{BB962C8B-B14F-4D97-AF65-F5344CB8AC3E}">
        <p14:creationId xmlns:p14="http://schemas.microsoft.com/office/powerpoint/2010/main" val="41709181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Common</a:t>
            </a:r>
            <a:r>
              <a:rPr lang="en-US" dirty="0" smtClean="0"/>
              <a:t> clinical syndrome </a:t>
            </a:r>
          </a:p>
          <a:p>
            <a:r>
              <a:rPr lang="en-US" dirty="0"/>
              <a:t>P</a:t>
            </a:r>
            <a:r>
              <a:rPr lang="en-US" dirty="0" smtClean="0"/>
              <a:t>rofoundly </a:t>
            </a:r>
            <a:r>
              <a:rPr lang="en-US" b="1" dirty="0" smtClean="0">
                <a:solidFill>
                  <a:srgbClr val="FF0000"/>
                </a:solidFill>
              </a:rPr>
              <a:t>disruptive</a:t>
            </a:r>
            <a:r>
              <a:rPr lang="en-US" dirty="0" smtClean="0"/>
              <a:t> psychopathology involving cognition, emotion, perception and other aspects of behavior</a:t>
            </a:r>
          </a:p>
          <a:p>
            <a:r>
              <a:rPr lang="en-US" dirty="0" smtClean="0"/>
              <a:t>Effect of illness </a:t>
            </a:r>
            <a:r>
              <a:rPr lang="en-US" b="1" dirty="0" smtClean="0">
                <a:solidFill>
                  <a:srgbClr val="FF0000"/>
                </a:solidFill>
              </a:rPr>
              <a:t>severe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long lasting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Both</a:t>
            </a:r>
            <a:r>
              <a:rPr lang="en-US" dirty="0" smtClean="0"/>
              <a:t> patients and families suffer poor care and social ostracism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Major</a:t>
            </a:r>
            <a:r>
              <a:rPr lang="en-US" dirty="0" smtClean="0"/>
              <a:t> burden of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Introduction</a:t>
            </a:r>
            <a:r>
              <a:rPr lang="en-US" dirty="0" smtClean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History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Epidemiology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Etiology  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8414700"/>
              </p:ext>
            </p:extLst>
          </p:nvPr>
        </p:nvGraphicFramePr>
        <p:xfrm>
          <a:off x="3276600" y="1600200"/>
          <a:ext cx="5867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37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History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410272"/>
              </p:ext>
            </p:extLst>
          </p:nvPr>
        </p:nvGraphicFramePr>
        <p:xfrm>
          <a:off x="76200" y="1143000"/>
          <a:ext cx="8610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35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1123</Words>
  <Application>Microsoft Office PowerPoint</Application>
  <PresentationFormat>On-screen Show (4:3)</PresentationFormat>
  <Paragraphs>359</Paragraphs>
  <Slides>26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Office Theme</vt:lpstr>
      <vt:lpstr>Schizophrenia   </vt:lpstr>
      <vt:lpstr>Outline </vt:lpstr>
      <vt:lpstr>Outline</vt:lpstr>
      <vt:lpstr>Psychosis</vt:lpstr>
      <vt:lpstr>Psychotic Disorders</vt:lpstr>
      <vt:lpstr>Overlap of Mood Disorders and Psychotic Disorders</vt:lpstr>
      <vt:lpstr>Introduction </vt:lpstr>
      <vt:lpstr>Outline</vt:lpstr>
      <vt:lpstr>History </vt:lpstr>
      <vt:lpstr>PowerPoint Presentation</vt:lpstr>
      <vt:lpstr>Outline</vt:lpstr>
      <vt:lpstr>Epidemiology </vt:lpstr>
      <vt:lpstr>Epidemiology </vt:lpstr>
      <vt:lpstr>PowerPoint Presentation</vt:lpstr>
      <vt:lpstr>Outline</vt:lpstr>
      <vt:lpstr>Etiology </vt:lpstr>
      <vt:lpstr>PowerPoint Presentation</vt:lpstr>
      <vt:lpstr>Etiology</vt:lpstr>
      <vt:lpstr>Aetiology</vt:lpstr>
      <vt:lpstr>Aetiology</vt:lpstr>
      <vt:lpstr>Aetiology</vt:lpstr>
      <vt:lpstr> Psychosocial and Psychoanalytic theories  </vt:lpstr>
      <vt:lpstr> Psychosocial and Psychoanalytic theories  </vt:lpstr>
      <vt:lpstr>PowerPoint Presentation</vt:lpstr>
      <vt:lpstr>Aetiology</vt:lpstr>
      <vt:lpstr>Reference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Schizophrenia</dc:title>
  <dc:creator>User</dc:creator>
  <cp:lastModifiedBy>Windows User</cp:lastModifiedBy>
  <cp:revision>49</cp:revision>
  <dcterms:created xsi:type="dcterms:W3CDTF">2014-11-06T04:31:15Z</dcterms:created>
  <dcterms:modified xsi:type="dcterms:W3CDTF">2018-03-09T00:58:46Z</dcterms:modified>
</cp:coreProperties>
</file>